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67" r:id="rId3"/>
    <p:sldId id="286" r:id="rId4"/>
    <p:sldId id="272" r:id="rId5"/>
    <p:sldId id="273" r:id="rId6"/>
    <p:sldId id="274" r:id="rId7"/>
    <p:sldId id="275" r:id="rId8"/>
    <p:sldId id="287" r:id="rId9"/>
    <p:sldId id="278" r:id="rId10"/>
    <p:sldId id="288" r:id="rId11"/>
    <p:sldId id="280" r:id="rId12"/>
    <p:sldId id="281" r:id="rId13"/>
    <p:sldId id="282" r:id="rId14"/>
    <p:sldId id="283" r:id="rId15"/>
    <p:sldId id="289" r:id="rId16"/>
    <p:sldId id="290" r:id="rId17"/>
    <p:sldId id="291" r:id="rId18"/>
    <p:sldId id="292" r:id="rId19"/>
    <p:sldId id="294" r:id="rId20"/>
    <p:sldId id="257" r:id="rId21"/>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1" userDrawn="1">
          <p15:clr>
            <a:srgbClr val="A4A3A4"/>
          </p15:clr>
        </p15:guide>
        <p15:guide id="4" orient="horz" pos="414" userDrawn="1">
          <p15:clr>
            <a:srgbClr val="A4A3A4"/>
          </p15:clr>
        </p15:guide>
        <p15:guide id="5" pos="7478">
          <p15:clr>
            <a:srgbClr val="A4A3A4"/>
          </p15:clr>
        </p15:guide>
        <p15:guide id="6" pos="190"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CCFF"/>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0" autoAdjust="0"/>
    <p:restoredTop sz="83022" autoAdjust="0"/>
  </p:normalViewPr>
  <p:slideViewPr>
    <p:cSldViewPr snapToGrid="0" showGuides="1">
      <p:cViewPr varScale="1">
        <p:scale>
          <a:sx n="74" d="100"/>
          <a:sy n="74" d="100"/>
        </p:scale>
        <p:origin x="936" y="60"/>
      </p:cViewPr>
      <p:guideLst>
        <p:guide orient="horz" pos="4111"/>
        <p:guide orient="horz" pos="414"/>
        <p:guide pos="7478"/>
        <p:guide pos="190"/>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4362"/>
    </p:cViewPr>
  </p:sorterViewPr>
  <p:notesViewPr>
    <p:cSldViewPr snapToGrid="0" showGuides="1">
      <p:cViewPr varScale="1">
        <p:scale>
          <a:sx n="88" d="100"/>
          <a:sy n="88" d="100"/>
        </p:scale>
        <p:origin x="-2844" y="-120"/>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C4D5B-CE11-4284-B7D5-934D65FFE52A}" type="doc">
      <dgm:prSet loTypeId="urn:microsoft.com/office/officeart/2005/8/layout/hierarchy1" loCatId="hierarchy" qsTypeId="urn:microsoft.com/office/officeart/2005/8/quickstyle/simple4" qsCatId="simple" csTypeId="urn:microsoft.com/office/officeart/2005/8/colors/colorful1#1" csCatId="colorful" phldr="1"/>
      <dgm:spPr/>
      <dgm:t>
        <a:bodyPr/>
        <a:lstStyle/>
        <a:p>
          <a:endParaRPr lang="en-US"/>
        </a:p>
      </dgm:t>
    </dgm:pt>
    <dgm:pt modelId="{FFBA2C30-3781-4D30-B14A-703EDAAB792A}">
      <dgm:prSet phldrT="[Text]"/>
      <dgm:spPr/>
      <dgm:t>
        <a:bodyPr/>
        <a:lstStyle/>
        <a:p>
          <a:r>
            <a:rPr lang="it-IT" noProof="0" dirty="0" smtClean="0">
              <a:latin typeface="Arial" panose="020B0604020202020204" pitchFamily="34" charset="0"/>
              <a:cs typeface="Arial" panose="020B0604020202020204" pitchFamily="34" charset="0"/>
            </a:rPr>
            <a:t>ACG – CDR - GCA</a:t>
          </a:r>
        </a:p>
        <a:p>
          <a:r>
            <a:rPr lang="it-IT" noProof="0" dirty="0" smtClean="0">
              <a:latin typeface="Arial" panose="020B0604020202020204" pitchFamily="34" charset="0"/>
              <a:cs typeface="Arial" panose="020B0604020202020204" pitchFamily="34" charset="0"/>
            </a:rPr>
            <a:t>(contabilità e controllo di gestione)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AS/400</a:t>
          </a:r>
        </a:p>
      </dgm:t>
    </dgm:pt>
    <dgm:pt modelId="{9B05D018-3885-4769-AF37-DCBA6B5C6455}" type="parTrans" cxnId="{B93FF1F0-84AF-4622-8079-6949BDED99E5}">
      <dgm:prSet/>
      <dgm:spPr/>
      <dgm:t>
        <a:bodyPr/>
        <a:lstStyle/>
        <a:p>
          <a:endParaRPr lang="en-US">
            <a:latin typeface="Arial" panose="020B0604020202020204" pitchFamily="34" charset="0"/>
            <a:cs typeface="Arial" panose="020B0604020202020204" pitchFamily="34" charset="0"/>
          </a:endParaRPr>
        </a:p>
      </dgm:t>
    </dgm:pt>
    <dgm:pt modelId="{21FDDA36-31F1-4B45-8354-EA214009F55F}" type="sibTrans" cxnId="{B93FF1F0-84AF-4622-8079-6949BDED99E5}">
      <dgm:prSet/>
      <dgm:spPr/>
      <dgm:t>
        <a:bodyPr/>
        <a:lstStyle/>
        <a:p>
          <a:endParaRPr lang="en-US">
            <a:latin typeface="Arial" panose="020B0604020202020204" pitchFamily="34" charset="0"/>
            <a:cs typeface="Arial" panose="020B0604020202020204" pitchFamily="34" charset="0"/>
          </a:endParaRPr>
        </a:p>
      </dgm:t>
    </dgm:pt>
    <dgm:pt modelId="{1BBB0F59-4DF1-4433-83D0-77EF633CF303}">
      <dgm:prSet phldrT="[Text]"/>
      <dgm:spPr/>
      <dgm:t>
        <a:bodyPr/>
        <a:lstStyle/>
        <a:p>
          <a:r>
            <a:rPr lang="it-IT" noProof="0" dirty="0" smtClean="0">
              <a:latin typeface="Arial" panose="020B0604020202020204" pitchFamily="34" charset="0"/>
              <a:cs typeface="Arial" panose="020B0604020202020204" pitchFamily="34" charset="0"/>
            </a:rPr>
            <a:t>SIGLAM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(gestionale SPOLO)</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AS/400</a:t>
          </a:r>
          <a:endParaRPr lang="it-IT" noProof="0" dirty="0">
            <a:latin typeface="Arial" panose="020B0604020202020204" pitchFamily="34" charset="0"/>
            <a:cs typeface="Arial" panose="020B0604020202020204" pitchFamily="34" charset="0"/>
          </a:endParaRPr>
        </a:p>
      </dgm:t>
    </dgm:pt>
    <dgm:pt modelId="{0319A3F7-FA37-45E5-8EB1-A8C9BA3F4C9A}" type="parTrans" cxnId="{800D13CC-F465-4143-A289-A76E35AAFAE6}">
      <dgm:prSet/>
      <dgm:spPr/>
      <dgm:t>
        <a:bodyPr/>
        <a:lstStyle/>
        <a:p>
          <a:endParaRPr lang="en-US">
            <a:latin typeface="Arial" panose="020B0604020202020204" pitchFamily="34" charset="0"/>
            <a:cs typeface="Arial" panose="020B0604020202020204" pitchFamily="34" charset="0"/>
          </a:endParaRPr>
        </a:p>
      </dgm:t>
    </dgm:pt>
    <dgm:pt modelId="{3E9C3A50-B634-41C2-952F-14BCB7D5F41B}" type="sibTrans" cxnId="{800D13CC-F465-4143-A289-A76E35AAFAE6}">
      <dgm:prSet/>
      <dgm:spPr/>
      <dgm:t>
        <a:bodyPr/>
        <a:lstStyle/>
        <a:p>
          <a:endParaRPr lang="en-US">
            <a:latin typeface="Arial" panose="020B0604020202020204" pitchFamily="34" charset="0"/>
            <a:cs typeface="Arial" panose="020B0604020202020204" pitchFamily="34" charset="0"/>
          </a:endParaRPr>
        </a:p>
      </dgm:t>
    </dgm:pt>
    <dgm:pt modelId="{7A95D650-0728-4EDE-819B-06AE122431B0}">
      <dgm:prSet phldrT="[Text]"/>
      <dgm:spPr/>
      <dgm:t>
        <a:bodyPr/>
        <a:lstStyle/>
        <a:p>
          <a:r>
            <a:rPr lang="it-IT" noProof="0" dirty="0" smtClean="0">
              <a:latin typeface="Arial" panose="020B0604020202020204" pitchFamily="34" charset="0"/>
              <a:cs typeface="Arial" panose="020B0604020202020204" pitchFamily="34" charset="0"/>
            </a:rPr>
            <a:t>SYLOG (logistica)</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AS/400</a:t>
          </a:r>
          <a:endParaRPr lang="it-IT" noProof="0" dirty="0">
            <a:latin typeface="Arial" panose="020B0604020202020204" pitchFamily="34" charset="0"/>
            <a:cs typeface="Arial" panose="020B0604020202020204" pitchFamily="34" charset="0"/>
          </a:endParaRPr>
        </a:p>
      </dgm:t>
    </dgm:pt>
    <dgm:pt modelId="{64070AEC-8207-43AD-9488-D6CB8B3C842B}" type="parTrans" cxnId="{96CF1B6D-5DDD-484A-92FA-5B0A7EC377C9}">
      <dgm:prSet/>
      <dgm:spPr/>
      <dgm:t>
        <a:bodyPr/>
        <a:lstStyle/>
        <a:p>
          <a:endParaRPr lang="en-US">
            <a:latin typeface="Arial" panose="020B0604020202020204" pitchFamily="34" charset="0"/>
            <a:cs typeface="Arial" panose="020B0604020202020204" pitchFamily="34" charset="0"/>
          </a:endParaRPr>
        </a:p>
      </dgm:t>
    </dgm:pt>
    <dgm:pt modelId="{1A4B4673-8A1C-4FBC-9446-1ACAE0198BFD}" type="sibTrans" cxnId="{96CF1B6D-5DDD-484A-92FA-5B0A7EC377C9}">
      <dgm:prSet/>
      <dgm:spPr/>
      <dgm:t>
        <a:bodyPr/>
        <a:lstStyle/>
        <a:p>
          <a:endParaRPr lang="en-US">
            <a:latin typeface="Arial" panose="020B0604020202020204" pitchFamily="34" charset="0"/>
            <a:cs typeface="Arial" panose="020B0604020202020204" pitchFamily="34" charset="0"/>
          </a:endParaRPr>
        </a:p>
      </dgm:t>
    </dgm:pt>
    <dgm:pt modelId="{FB8500CB-A984-400C-8851-F3548048C897}">
      <dgm:prSet phldrT="[Text]"/>
      <dgm:spPr/>
      <dgm:t>
        <a:bodyPr/>
        <a:lstStyle/>
        <a:p>
          <a:r>
            <a:rPr lang="it-IT" noProof="0" dirty="0" smtClean="0">
              <a:latin typeface="Arial" panose="020B0604020202020204" pitchFamily="34" charset="0"/>
              <a:cs typeface="Arial" panose="020B0604020202020204" pitchFamily="34" charset="0"/>
            </a:rPr>
            <a:t>CCO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(coil </a:t>
          </a:r>
          <a:r>
            <a:rPr lang="it-IT" noProof="0" dirty="0" err="1" smtClean="0">
              <a:latin typeface="Arial" panose="020B0604020202020204" pitchFamily="34" charset="0"/>
              <a:cs typeface="Arial" panose="020B0604020202020204" pitchFamily="34" charset="0"/>
            </a:rPr>
            <a:t>cut</a:t>
          </a:r>
          <a:r>
            <a:rPr lang="it-IT" noProof="0" dirty="0" smtClean="0">
              <a:latin typeface="Arial" panose="020B0604020202020204" pitchFamily="34" charset="0"/>
              <a:cs typeface="Arial" panose="020B0604020202020204" pitchFamily="34" charset="0"/>
            </a:rPr>
            <a:t> </a:t>
          </a:r>
          <a:r>
            <a:rPr lang="it-IT" noProof="0" dirty="0" err="1" smtClean="0">
              <a:latin typeface="Arial" panose="020B0604020202020204" pitchFamily="34" charset="0"/>
              <a:cs typeface="Arial" panose="020B0604020202020204" pitchFamily="34" charset="0"/>
            </a:rPr>
            <a:t>optimizer</a:t>
          </a:r>
          <a:r>
            <a:rPr lang="it-IT" noProof="0" dirty="0" smtClean="0">
              <a:latin typeface="Arial" panose="020B0604020202020204" pitchFamily="34" charset="0"/>
              <a:cs typeface="Arial" panose="020B0604020202020204" pitchFamily="34" charset="0"/>
            </a:rPr>
            <a:t>)</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Pc Stand Alone</a:t>
          </a:r>
          <a:endParaRPr lang="it-IT" noProof="0" dirty="0">
            <a:latin typeface="Arial" panose="020B0604020202020204" pitchFamily="34" charset="0"/>
            <a:cs typeface="Arial" panose="020B0604020202020204" pitchFamily="34" charset="0"/>
          </a:endParaRPr>
        </a:p>
      </dgm:t>
    </dgm:pt>
    <dgm:pt modelId="{BA34CBFE-8254-4EE9-87DF-D477D57159FD}" type="parTrans" cxnId="{14B74F77-14F8-43C7-BBEE-B9DD22B4A7F8}">
      <dgm:prSet/>
      <dgm:spPr/>
      <dgm:t>
        <a:bodyPr/>
        <a:lstStyle/>
        <a:p>
          <a:endParaRPr lang="en-US">
            <a:latin typeface="Arial" panose="020B0604020202020204" pitchFamily="34" charset="0"/>
            <a:cs typeface="Arial" panose="020B0604020202020204" pitchFamily="34" charset="0"/>
          </a:endParaRPr>
        </a:p>
      </dgm:t>
    </dgm:pt>
    <dgm:pt modelId="{3D0FEA18-9A43-476E-A8AF-AB36238FDCF0}" type="sibTrans" cxnId="{14B74F77-14F8-43C7-BBEE-B9DD22B4A7F8}">
      <dgm:prSet/>
      <dgm:spPr/>
      <dgm:t>
        <a:bodyPr/>
        <a:lstStyle/>
        <a:p>
          <a:endParaRPr lang="en-US">
            <a:latin typeface="Arial" panose="020B0604020202020204" pitchFamily="34" charset="0"/>
            <a:cs typeface="Arial" panose="020B0604020202020204" pitchFamily="34" charset="0"/>
          </a:endParaRPr>
        </a:p>
      </dgm:t>
    </dgm:pt>
    <dgm:pt modelId="{1F09D013-6B63-4001-932C-719EB708ABC5}">
      <dgm:prSet phldrT="[Text]"/>
      <dgm:spPr/>
      <dgm:t>
        <a:bodyPr/>
        <a:lstStyle/>
        <a:p>
          <a:r>
            <a:rPr lang="it-IT" noProof="0" dirty="0" smtClean="0">
              <a:latin typeface="Arial" panose="020B0604020202020204" pitchFamily="34" charset="0"/>
              <a:cs typeface="Arial" panose="020B0604020202020204" pitchFamily="34" charset="0"/>
            </a:rPr>
            <a:t>GIPROS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(gestionale ARMET)</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AS/400</a:t>
          </a:r>
          <a:endParaRPr lang="it-IT" noProof="0" dirty="0">
            <a:latin typeface="Arial" panose="020B0604020202020204" pitchFamily="34" charset="0"/>
            <a:cs typeface="Arial" panose="020B0604020202020204" pitchFamily="34" charset="0"/>
          </a:endParaRPr>
        </a:p>
      </dgm:t>
    </dgm:pt>
    <dgm:pt modelId="{684AFBA6-1EA1-47FA-956A-52F2D26BD794}" type="parTrans" cxnId="{A5A11BC3-0E2E-4B4A-B02B-4823F74AE2B4}">
      <dgm:prSet/>
      <dgm:spPr/>
      <dgm:t>
        <a:bodyPr/>
        <a:lstStyle/>
        <a:p>
          <a:endParaRPr lang="en-US">
            <a:latin typeface="Arial" panose="020B0604020202020204" pitchFamily="34" charset="0"/>
            <a:cs typeface="Arial" panose="020B0604020202020204" pitchFamily="34" charset="0"/>
          </a:endParaRPr>
        </a:p>
      </dgm:t>
    </dgm:pt>
    <dgm:pt modelId="{CCCB744A-66AF-46F0-A241-DE0D0C3E3F24}" type="sibTrans" cxnId="{A5A11BC3-0E2E-4B4A-B02B-4823F74AE2B4}">
      <dgm:prSet/>
      <dgm:spPr/>
      <dgm:t>
        <a:bodyPr/>
        <a:lstStyle/>
        <a:p>
          <a:endParaRPr lang="en-US">
            <a:latin typeface="Arial" panose="020B0604020202020204" pitchFamily="34" charset="0"/>
            <a:cs typeface="Arial" panose="020B0604020202020204" pitchFamily="34" charset="0"/>
          </a:endParaRPr>
        </a:p>
      </dgm:t>
    </dgm:pt>
    <dgm:pt modelId="{532A3AE2-F750-4110-9092-7F36ECE88756}">
      <dgm:prSet phldrT="[Text]"/>
      <dgm:spPr/>
      <dgm:t>
        <a:bodyPr/>
        <a:lstStyle/>
        <a:p>
          <a:r>
            <a:rPr lang="it-IT" noProof="0" dirty="0" smtClean="0">
              <a:latin typeface="Arial" panose="020B0604020202020204" pitchFamily="34" charset="0"/>
              <a:cs typeface="Arial" panose="020B0604020202020204" pitchFamily="34" charset="0"/>
            </a:rPr>
            <a:t>NICIM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(avanzamento produzione)</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ORACLE</a:t>
          </a:r>
          <a:endParaRPr lang="it-IT" noProof="0" dirty="0">
            <a:latin typeface="Arial" panose="020B0604020202020204" pitchFamily="34" charset="0"/>
            <a:cs typeface="Arial" panose="020B0604020202020204" pitchFamily="34" charset="0"/>
          </a:endParaRPr>
        </a:p>
      </dgm:t>
    </dgm:pt>
    <dgm:pt modelId="{11A9AB88-C782-40AE-9CC9-A15BB8A839FA}" type="parTrans" cxnId="{DABEDD85-C586-4474-9644-200911130AD0}">
      <dgm:prSet/>
      <dgm:spPr/>
      <dgm:t>
        <a:bodyPr/>
        <a:lstStyle/>
        <a:p>
          <a:endParaRPr lang="en-US">
            <a:latin typeface="Arial" panose="020B0604020202020204" pitchFamily="34" charset="0"/>
            <a:cs typeface="Arial" panose="020B0604020202020204" pitchFamily="34" charset="0"/>
          </a:endParaRPr>
        </a:p>
      </dgm:t>
    </dgm:pt>
    <dgm:pt modelId="{989252E2-09DB-4AC6-A330-9D80856257C9}" type="sibTrans" cxnId="{DABEDD85-C586-4474-9644-200911130AD0}">
      <dgm:prSet/>
      <dgm:spPr/>
      <dgm:t>
        <a:bodyPr/>
        <a:lstStyle/>
        <a:p>
          <a:endParaRPr lang="en-US">
            <a:latin typeface="Arial" panose="020B0604020202020204" pitchFamily="34" charset="0"/>
            <a:cs typeface="Arial" panose="020B0604020202020204" pitchFamily="34" charset="0"/>
          </a:endParaRPr>
        </a:p>
      </dgm:t>
    </dgm:pt>
    <dgm:pt modelId="{6AFF406C-8611-470D-8B8B-C14B954D11EE}">
      <dgm:prSet phldrT="[Text]"/>
      <dgm:spPr/>
      <dgm:t>
        <a:bodyPr/>
        <a:lstStyle/>
        <a:p>
          <a:r>
            <a:rPr lang="it-IT" noProof="0" dirty="0" smtClean="0">
              <a:latin typeface="Arial" panose="020B0604020202020204" pitchFamily="34" charset="0"/>
              <a:cs typeface="Arial" panose="020B0604020202020204" pitchFamily="34" charset="0"/>
            </a:rPr>
            <a:t>Piani di Carico (SPOLO)</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SQL</a:t>
          </a:r>
          <a:endParaRPr lang="it-IT" noProof="0" dirty="0">
            <a:latin typeface="Arial" panose="020B0604020202020204" pitchFamily="34" charset="0"/>
            <a:cs typeface="Arial" panose="020B0604020202020204" pitchFamily="34" charset="0"/>
          </a:endParaRPr>
        </a:p>
      </dgm:t>
    </dgm:pt>
    <dgm:pt modelId="{91D7D22E-AC07-41EE-A387-7659E5027834}" type="parTrans" cxnId="{9B64E624-F93A-40E4-8446-E53BD49E7C68}">
      <dgm:prSet/>
      <dgm:spPr/>
      <dgm:t>
        <a:bodyPr/>
        <a:lstStyle/>
        <a:p>
          <a:endParaRPr lang="it-IT">
            <a:latin typeface="Arial" panose="020B0604020202020204" pitchFamily="34" charset="0"/>
            <a:cs typeface="Arial" panose="020B0604020202020204" pitchFamily="34" charset="0"/>
          </a:endParaRPr>
        </a:p>
      </dgm:t>
    </dgm:pt>
    <dgm:pt modelId="{3797AAFC-7FCE-4DC7-8107-41C5A4BD6AFA}" type="sibTrans" cxnId="{9B64E624-F93A-40E4-8446-E53BD49E7C68}">
      <dgm:prSet/>
      <dgm:spPr/>
      <dgm:t>
        <a:bodyPr/>
        <a:lstStyle/>
        <a:p>
          <a:endParaRPr lang="it-IT">
            <a:latin typeface="Arial" panose="020B0604020202020204" pitchFamily="34" charset="0"/>
            <a:cs typeface="Arial" panose="020B0604020202020204" pitchFamily="34" charset="0"/>
          </a:endParaRPr>
        </a:p>
      </dgm:t>
    </dgm:pt>
    <dgm:pt modelId="{98678EEE-9625-40E6-980F-F8D5267B050E}">
      <dgm:prSet phldrT="[Text]"/>
      <dgm:spPr/>
      <dgm:t>
        <a:bodyPr/>
        <a:lstStyle/>
        <a:p>
          <a:r>
            <a:rPr lang="it-IT" noProof="0" dirty="0" smtClean="0">
              <a:latin typeface="Arial" panose="020B0604020202020204" pitchFamily="34" charset="0"/>
              <a:cs typeface="Arial" panose="020B0604020202020204" pitchFamily="34" charset="0"/>
            </a:rPr>
            <a:t>Piani di Carico (ARMET)</a:t>
          </a:r>
          <a:endParaRPr lang="it-IT" noProof="0" dirty="0">
            <a:latin typeface="Arial" panose="020B0604020202020204" pitchFamily="34" charset="0"/>
            <a:cs typeface="Arial" panose="020B0604020202020204" pitchFamily="34" charset="0"/>
          </a:endParaRPr>
        </a:p>
      </dgm:t>
    </dgm:pt>
    <dgm:pt modelId="{404FFCB7-1520-4314-B118-7B6E149E0470}" type="parTrans" cxnId="{29E1A2A4-7841-4A50-8FED-F0AB1B792F14}">
      <dgm:prSet/>
      <dgm:spPr/>
      <dgm:t>
        <a:bodyPr/>
        <a:lstStyle/>
        <a:p>
          <a:endParaRPr lang="it-IT">
            <a:latin typeface="Arial" panose="020B0604020202020204" pitchFamily="34" charset="0"/>
            <a:cs typeface="Arial" panose="020B0604020202020204" pitchFamily="34" charset="0"/>
          </a:endParaRPr>
        </a:p>
      </dgm:t>
    </dgm:pt>
    <dgm:pt modelId="{594D3D93-F6C0-4D7D-B4B9-5CE1A0868CC7}" type="sibTrans" cxnId="{29E1A2A4-7841-4A50-8FED-F0AB1B792F14}">
      <dgm:prSet/>
      <dgm:spPr/>
      <dgm:t>
        <a:bodyPr/>
        <a:lstStyle/>
        <a:p>
          <a:endParaRPr lang="it-IT">
            <a:latin typeface="Arial" panose="020B0604020202020204" pitchFamily="34" charset="0"/>
            <a:cs typeface="Arial" panose="020B0604020202020204" pitchFamily="34" charset="0"/>
          </a:endParaRPr>
        </a:p>
      </dgm:t>
    </dgm:pt>
    <dgm:pt modelId="{23E0171A-0E7F-48A7-B219-2F96C2BAA30F}">
      <dgm:prSet phldrT="[Text]"/>
      <dgm:spPr/>
      <dgm:t>
        <a:bodyPr/>
        <a:lstStyle/>
        <a:p>
          <a:r>
            <a:rPr lang="it-IT" noProof="0" dirty="0" err="1" smtClean="0">
              <a:latin typeface="Arial" panose="020B0604020202020204" pitchFamily="34" charset="0"/>
              <a:cs typeface="Arial" panose="020B0604020202020204" pitchFamily="34" charset="0"/>
            </a:rPr>
            <a:t>Panthera</a:t>
          </a:r>
          <a:r>
            <a:rPr lang="it-IT" noProof="0" dirty="0" smtClean="0">
              <a:latin typeface="Arial" panose="020B0604020202020204" pitchFamily="34" charset="0"/>
              <a:cs typeface="Arial" panose="020B0604020202020204" pitchFamily="34" charset="0"/>
            </a:rPr>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(offerte)</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DB2</a:t>
          </a:r>
          <a:endParaRPr lang="it-IT" noProof="0" dirty="0">
            <a:latin typeface="Arial" panose="020B0604020202020204" pitchFamily="34" charset="0"/>
            <a:cs typeface="Arial" panose="020B0604020202020204" pitchFamily="34" charset="0"/>
          </a:endParaRPr>
        </a:p>
      </dgm:t>
    </dgm:pt>
    <dgm:pt modelId="{277088C4-04AA-4FAC-8638-6C41E5BE1105}" type="parTrans" cxnId="{DFAA78EA-FEF4-4735-8825-EB13A90E10BD}">
      <dgm:prSet/>
      <dgm:spPr/>
      <dgm:t>
        <a:bodyPr/>
        <a:lstStyle/>
        <a:p>
          <a:endParaRPr lang="it-IT">
            <a:latin typeface="Arial" panose="020B0604020202020204" pitchFamily="34" charset="0"/>
            <a:cs typeface="Arial" panose="020B0604020202020204" pitchFamily="34" charset="0"/>
          </a:endParaRPr>
        </a:p>
      </dgm:t>
    </dgm:pt>
    <dgm:pt modelId="{C47F46B6-41A2-42F6-A2FE-4EA97D93BC2E}" type="sibTrans" cxnId="{DFAA78EA-FEF4-4735-8825-EB13A90E10BD}">
      <dgm:prSet/>
      <dgm:spPr/>
      <dgm:t>
        <a:bodyPr/>
        <a:lstStyle/>
        <a:p>
          <a:endParaRPr lang="it-IT">
            <a:latin typeface="Arial" panose="020B0604020202020204" pitchFamily="34" charset="0"/>
            <a:cs typeface="Arial" panose="020B0604020202020204" pitchFamily="34" charset="0"/>
          </a:endParaRPr>
        </a:p>
      </dgm:t>
    </dgm:pt>
    <dgm:pt modelId="{81BC5722-22CF-46C9-A5E9-D6738ADBF3E2}">
      <dgm:prSet phldrT="[Text]"/>
      <dgm:spPr/>
      <dgm:t>
        <a:bodyPr/>
        <a:lstStyle/>
        <a:p>
          <a:r>
            <a:rPr lang="it-IT" noProof="0" dirty="0" smtClean="0">
              <a:latin typeface="Arial" panose="020B0604020202020204" pitchFamily="34" charset="0"/>
              <a:cs typeface="Arial" panose="020B0604020202020204" pitchFamily="34" charset="0"/>
            </a:rPr>
            <a:t>Configuratore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e-commerce</a:t>
          </a:r>
          <a:endParaRPr lang="it-IT" noProof="0" dirty="0">
            <a:latin typeface="Arial" panose="020B0604020202020204" pitchFamily="34" charset="0"/>
            <a:cs typeface="Arial" panose="020B0604020202020204" pitchFamily="34" charset="0"/>
          </a:endParaRPr>
        </a:p>
      </dgm:t>
    </dgm:pt>
    <dgm:pt modelId="{4BAA2747-BB73-4E43-9C41-D3CBB4ED49D0}" type="parTrans" cxnId="{F3384537-E502-45F8-AA9B-EA22C5E0A995}">
      <dgm:prSet/>
      <dgm:spPr/>
      <dgm:t>
        <a:bodyPr/>
        <a:lstStyle/>
        <a:p>
          <a:endParaRPr lang="it-IT">
            <a:latin typeface="Arial" panose="020B0604020202020204" pitchFamily="34" charset="0"/>
            <a:cs typeface="Arial" panose="020B0604020202020204" pitchFamily="34" charset="0"/>
          </a:endParaRPr>
        </a:p>
      </dgm:t>
    </dgm:pt>
    <dgm:pt modelId="{916C0CEA-A402-4216-8FE7-259EDBD66DCC}" type="sibTrans" cxnId="{F3384537-E502-45F8-AA9B-EA22C5E0A995}">
      <dgm:prSet/>
      <dgm:spPr/>
      <dgm:t>
        <a:bodyPr/>
        <a:lstStyle/>
        <a:p>
          <a:endParaRPr lang="it-IT">
            <a:latin typeface="Arial" panose="020B0604020202020204" pitchFamily="34" charset="0"/>
            <a:cs typeface="Arial" panose="020B0604020202020204" pitchFamily="34" charset="0"/>
          </a:endParaRPr>
        </a:p>
      </dgm:t>
    </dgm:pt>
    <dgm:pt modelId="{B1F86AA5-7454-465F-8F60-2A17F765F0C7}">
      <dgm:prSet phldrT="[Text]"/>
      <dgm:spPr>
        <a:ln>
          <a:solidFill>
            <a:srgbClr val="0070C0"/>
          </a:solidFill>
        </a:ln>
      </dgm:spPr>
      <dgm:t>
        <a:bodyPr/>
        <a:lstStyle/>
        <a:p>
          <a:r>
            <a:rPr lang="it-IT" noProof="0" dirty="0" err="1" smtClean="0">
              <a:latin typeface="Arial" panose="020B0604020202020204" pitchFamily="34" charset="0"/>
              <a:cs typeface="Arial" panose="020B0604020202020204" pitchFamily="34" charset="0"/>
            </a:rPr>
            <a:t>Hallway</a:t>
          </a:r>
          <a:r>
            <a:rPr lang="it-IT" noProof="0" dirty="0" smtClean="0">
              <a:latin typeface="Arial" panose="020B0604020202020204" pitchFamily="34" charset="0"/>
              <a:cs typeface="Arial" panose="020B0604020202020204" pitchFamily="34" charset="0"/>
            </a:rPr>
            <a:t> </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(Report analisi)</a:t>
          </a:r>
          <a:br>
            <a:rPr lang="it-IT" noProof="0" dirty="0" smtClean="0">
              <a:latin typeface="Arial" panose="020B0604020202020204" pitchFamily="34" charset="0"/>
              <a:cs typeface="Arial" panose="020B0604020202020204" pitchFamily="34" charset="0"/>
            </a:rPr>
          </a:br>
          <a:r>
            <a:rPr lang="it-IT" noProof="0" dirty="0" smtClean="0">
              <a:latin typeface="Arial" panose="020B0604020202020204" pitchFamily="34" charset="0"/>
              <a:cs typeface="Arial" panose="020B0604020202020204" pitchFamily="34" charset="0"/>
            </a:rPr>
            <a:t>SQL</a:t>
          </a:r>
          <a:endParaRPr lang="it-IT" noProof="0" dirty="0">
            <a:latin typeface="Arial" panose="020B0604020202020204" pitchFamily="34" charset="0"/>
            <a:cs typeface="Arial" panose="020B0604020202020204" pitchFamily="34" charset="0"/>
          </a:endParaRPr>
        </a:p>
      </dgm:t>
    </dgm:pt>
    <dgm:pt modelId="{596AA83B-D9F7-40CA-B041-26FA1BB3C32E}" type="parTrans" cxnId="{94951E93-E154-4ABF-9D30-9714DE36D484}">
      <dgm:prSet/>
      <dgm:spPr/>
      <dgm:t>
        <a:bodyPr/>
        <a:lstStyle/>
        <a:p>
          <a:endParaRPr lang="it-IT">
            <a:latin typeface="Arial" panose="020B0604020202020204" pitchFamily="34" charset="0"/>
            <a:cs typeface="Arial" panose="020B0604020202020204" pitchFamily="34" charset="0"/>
          </a:endParaRPr>
        </a:p>
      </dgm:t>
    </dgm:pt>
    <dgm:pt modelId="{0705296B-A4BC-4E14-A4A6-0BE05FFFB38A}" type="sibTrans" cxnId="{94951E93-E154-4ABF-9D30-9714DE36D484}">
      <dgm:prSet/>
      <dgm:spPr/>
      <dgm:t>
        <a:bodyPr/>
        <a:lstStyle/>
        <a:p>
          <a:endParaRPr lang="it-IT">
            <a:latin typeface="Arial" panose="020B0604020202020204" pitchFamily="34" charset="0"/>
            <a:cs typeface="Arial" panose="020B0604020202020204" pitchFamily="34" charset="0"/>
          </a:endParaRPr>
        </a:p>
      </dgm:t>
    </dgm:pt>
    <dgm:pt modelId="{3DB5FDF6-078F-4D7C-A1E9-AC795D4C9AE4}" type="pres">
      <dgm:prSet presAssocID="{20EC4D5B-CE11-4284-B7D5-934D65FFE52A}" presName="hierChild1" presStyleCnt="0">
        <dgm:presLayoutVars>
          <dgm:chPref val="1"/>
          <dgm:dir/>
          <dgm:animOne val="branch"/>
          <dgm:animLvl val="lvl"/>
          <dgm:resizeHandles/>
        </dgm:presLayoutVars>
      </dgm:prSet>
      <dgm:spPr/>
      <dgm:t>
        <a:bodyPr/>
        <a:lstStyle/>
        <a:p>
          <a:endParaRPr lang="it-IT"/>
        </a:p>
      </dgm:t>
    </dgm:pt>
    <dgm:pt modelId="{E78C0A98-4D3C-46FE-93AE-80D3FAA93277}" type="pres">
      <dgm:prSet presAssocID="{B1F86AA5-7454-465F-8F60-2A17F765F0C7}" presName="hierRoot1" presStyleCnt="0"/>
      <dgm:spPr/>
    </dgm:pt>
    <dgm:pt modelId="{9E7303EF-1279-4FB4-9A18-DEFC4459C2D8}" type="pres">
      <dgm:prSet presAssocID="{B1F86AA5-7454-465F-8F60-2A17F765F0C7}" presName="composite" presStyleCnt="0"/>
      <dgm:spPr/>
    </dgm:pt>
    <dgm:pt modelId="{77067547-E1E7-4B8C-8A28-9298236C0385}" type="pres">
      <dgm:prSet presAssocID="{B1F86AA5-7454-465F-8F60-2A17F765F0C7}" presName="background" presStyleLbl="node0" presStyleIdx="0" presStyleCnt="2"/>
      <dgm:spPr>
        <a:solidFill>
          <a:srgbClr val="0070C0"/>
        </a:solidFill>
        <a:ln>
          <a:solidFill>
            <a:srgbClr val="0070C0"/>
          </a:solidFill>
        </a:ln>
        <a:effectLst>
          <a:outerShdw blurRad="50800" dist="25400" dir="5400000" rotWithShape="0">
            <a:srgbClr val="FFFF00">
              <a:alpha val="45000"/>
            </a:srgbClr>
          </a:outerShdw>
        </a:effectLst>
      </dgm:spPr>
      <dgm:t>
        <a:bodyPr/>
        <a:lstStyle/>
        <a:p>
          <a:endParaRPr lang="it-IT"/>
        </a:p>
      </dgm:t>
    </dgm:pt>
    <dgm:pt modelId="{FDFE16AB-B4B6-4665-991A-68786D488FB0}" type="pres">
      <dgm:prSet presAssocID="{B1F86AA5-7454-465F-8F60-2A17F765F0C7}" presName="text" presStyleLbl="fgAcc0" presStyleIdx="0" presStyleCnt="2" custScaleX="58059" custScaleY="284744" custLinFactNeighborX="-46966" custLinFactNeighborY="-4862">
        <dgm:presLayoutVars>
          <dgm:chPref val="3"/>
        </dgm:presLayoutVars>
      </dgm:prSet>
      <dgm:spPr/>
      <dgm:t>
        <a:bodyPr/>
        <a:lstStyle/>
        <a:p>
          <a:endParaRPr lang="it-IT"/>
        </a:p>
      </dgm:t>
    </dgm:pt>
    <dgm:pt modelId="{58D31ED0-E4A1-4815-925F-933EA1D9E8C7}" type="pres">
      <dgm:prSet presAssocID="{B1F86AA5-7454-465F-8F60-2A17F765F0C7}" presName="hierChild2" presStyleCnt="0"/>
      <dgm:spPr/>
    </dgm:pt>
    <dgm:pt modelId="{8E1A0BCE-9EA0-4E94-92CF-85BE93A69E88}" type="pres">
      <dgm:prSet presAssocID="{FFBA2C30-3781-4D30-B14A-703EDAAB792A}" presName="hierRoot1" presStyleCnt="0"/>
      <dgm:spPr/>
    </dgm:pt>
    <dgm:pt modelId="{E9F2AE9C-5D62-4756-85AC-762936983833}" type="pres">
      <dgm:prSet presAssocID="{FFBA2C30-3781-4D30-B14A-703EDAAB792A}" presName="composite" presStyleCnt="0"/>
      <dgm:spPr/>
    </dgm:pt>
    <dgm:pt modelId="{8ADDA273-3FEE-4F48-A537-3853946C419E}" type="pres">
      <dgm:prSet presAssocID="{FFBA2C30-3781-4D30-B14A-703EDAAB792A}" presName="background" presStyleLbl="node0" presStyleIdx="1" presStyleCnt="2"/>
      <dgm:spPr/>
    </dgm:pt>
    <dgm:pt modelId="{8371F42E-1E95-4E91-8A73-CF9F2581FC7B}" type="pres">
      <dgm:prSet presAssocID="{FFBA2C30-3781-4D30-B14A-703EDAAB792A}" presName="text" presStyleLbl="fgAcc0" presStyleIdx="1" presStyleCnt="2" custScaleX="143248" custScaleY="133454">
        <dgm:presLayoutVars>
          <dgm:chPref val="3"/>
        </dgm:presLayoutVars>
      </dgm:prSet>
      <dgm:spPr/>
      <dgm:t>
        <a:bodyPr/>
        <a:lstStyle/>
        <a:p>
          <a:endParaRPr lang="it-IT"/>
        </a:p>
      </dgm:t>
    </dgm:pt>
    <dgm:pt modelId="{3ED1CBB9-1362-451F-99B4-443F9A1692F1}" type="pres">
      <dgm:prSet presAssocID="{FFBA2C30-3781-4D30-B14A-703EDAAB792A}" presName="hierChild2" presStyleCnt="0"/>
      <dgm:spPr/>
    </dgm:pt>
    <dgm:pt modelId="{0469D665-81AB-46AC-B4C1-06725C933FD0}" type="pres">
      <dgm:prSet presAssocID="{0319A3F7-FA37-45E5-8EB1-A8C9BA3F4C9A}" presName="Name10" presStyleLbl="parChTrans1D2" presStyleIdx="0" presStyleCnt="2"/>
      <dgm:spPr/>
      <dgm:t>
        <a:bodyPr/>
        <a:lstStyle/>
        <a:p>
          <a:endParaRPr lang="it-IT"/>
        </a:p>
      </dgm:t>
    </dgm:pt>
    <dgm:pt modelId="{56EAC890-CDD6-4ECB-80D8-3F88E2D290F7}" type="pres">
      <dgm:prSet presAssocID="{1BBB0F59-4DF1-4433-83D0-77EF633CF303}" presName="hierRoot2" presStyleCnt="0"/>
      <dgm:spPr/>
    </dgm:pt>
    <dgm:pt modelId="{43EE75CC-98EC-4D9F-B630-45F01BFCB20C}" type="pres">
      <dgm:prSet presAssocID="{1BBB0F59-4DF1-4433-83D0-77EF633CF303}" presName="composite2" presStyleCnt="0"/>
      <dgm:spPr/>
    </dgm:pt>
    <dgm:pt modelId="{CDB37F52-DAFA-47C4-875C-93C0BB6A0072}" type="pres">
      <dgm:prSet presAssocID="{1BBB0F59-4DF1-4433-83D0-77EF633CF303}" presName="background2" presStyleLbl="node2" presStyleIdx="0" presStyleCnt="2"/>
      <dgm:spPr/>
    </dgm:pt>
    <dgm:pt modelId="{13424C10-60CC-452C-A796-2EB6C9AF988A}" type="pres">
      <dgm:prSet presAssocID="{1BBB0F59-4DF1-4433-83D0-77EF633CF303}" presName="text2" presStyleLbl="fgAcc2" presStyleIdx="0" presStyleCnt="2">
        <dgm:presLayoutVars>
          <dgm:chPref val="3"/>
        </dgm:presLayoutVars>
      </dgm:prSet>
      <dgm:spPr/>
      <dgm:t>
        <a:bodyPr/>
        <a:lstStyle/>
        <a:p>
          <a:endParaRPr lang="it-IT"/>
        </a:p>
      </dgm:t>
    </dgm:pt>
    <dgm:pt modelId="{12939C5A-8FF3-43AB-85E1-1E9767C316FA}" type="pres">
      <dgm:prSet presAssocID="{1BBB0F59-4DF1-4433-83D0-77EF633CF303}" presName="hierChild3" presStyleCnt="0"/>
      <dgm:spPr/>
    </dgm:pt>
    <dgm:pt modelId="{F820FCE3-8E20-4550-B4B0-7D0F0A9FFBB6}" type="pres">
      <dgm:prSet presAssocID="{64070AEC-8207-43AD-9488-D6CB8B3C842B}" presName="Name17" presStyleLbl="parChTrans1D3" presStyleIdx="0" presStyleCnt="6"/>
      <dgm:spPr/>
      <dgm:t>
        <a:bodyPr/>
        <a:lstStyle/>
        <a:p>
          <a:endParaRPr lang="it-IT"/>
        </a:p>
      </dgm:t>
    </dgm:pt>
    <dgm:pt modelId="{D02E7816-3766-4EFF-A981-FED74319D6D6}" type="pres">
      <dgm:prSet presAssocID="{7A95D650-0728-4EDE-819B-06AE122431B0}" presName="hierRoot3" presStyleCnt="0"/>
      <dgm:spPr/>
    </dgm:pt>
    <dgm:pt modelId="{7EF30984-7646-49C3-A82E-098FADB78825}" type="pres">
      <dgm:prSet presAssocID="{7A95D650-0728-4EDE-819B-06AE122431B0}" presName="composite3" presStyleCnt="0"/>
      <dgm:spPr/>
    </dgm:pt>
    <dgm:pt modelId="{7BEB76B9-EF9E-45BA-8991-B35CBBD0A622}" type="pres">
      <dgm:prSet presAssocID="{7A95D650-0728-4EDE-819B-06AE122431B0}" presName="background3" presStyleLbl="node3" presStyleIdx="0" presStyleCnt="6"/>
      <dgm:spPr/>
    </dgm:pt>
    <dgm:pt modelId="{AC1C9451-696C-4A3B-80A8-DE556CCE408D}" type="pres">
      <dgm:prSet presAssocID="{7A95D650-0728-4EDE-819B-06AE122431B0}" presName="text3" presStyleLbl="fgAcc3" presStyleIdx="0" presStyleCnt="6">
        <dgm:presLayoutVars>
          <dgm:chPref val="3"/>
        </dgm:presLayoutVars>
      </dgm:prSet>
      <dgm:spPr/>
      <dgm:t>
        <a:bodyPr/>
        <a:lstStyle/>
        <a:p>
          <a:endParaRPr lang="it-IT"/>
        </a:p>
      </dgm:t>
    </dgm:pt>
    <dgm:pt modelId="{DF554BE9-C60E-4CA4-9B2C-500A3CAEAEB3}" type="pres">
      <dgm:prSet presAssocID="{7A95D650-0728-4EDE-819B-06AE122431B0}" presName="hierChild4" presStyleCnt="0"/>
      <dgm:spPr/>
    </dgm:pt>
    <dgm:pt modelId="{3E3A8901-93D4-4F2B-B83B-9BB7C8F3C71B}" type="pres">
      <dgm:prSet presAssocID="{BA34CBFE-8254-4EE9-87DF-D477D57159FD}" presName="Name17" presStyleLbl="parChTrans1D3" presStyleIdx="1" presStyleCnt="6"/>
      <dgm:spPr/>
      <dgm:t>
        <a:bodyPr/>
        <a:lstStyle/>
        <a:p>
          <a:endParaRPr lang="it-IT"/>
        </a:p>
      </dgm:t>
    </dgm:pt>
    <dgm:pt modelId="{88D4C186-5DC6-494E-BD04-50061238DC9B}" type="pres">
      <dgm:prSet presAssocID="{FB8500CB-A984-400C-8851-F3548048C897}" presName="hierRoot3" presStyleCnt="0"/>
      <dgm:spPr/>
    </dgm:pt>
    <dgm:pt modelId="{74B8C38B-5C70-4868-B80C-C7D827000BAC}" type="pres">
      <dgm:prSet presAssocID="{FB8500CB-A984-400C-8851-F3548048C897}" presName="composite3" presStyleCnt="0"/>
      <dgm:spPr/>
    </dgm:pt>
    <dgm:pt modelId="{5AC8EE82-E0FF-4601-98E4-631FB5FC5DEA}" type="pres">
      <dgm:prSet presAssocID="{FB8500CB-A984-400C-8851-F3548048C897}" presName="background3" presStyleLbl="node3" presStyleIdx="1" presStyleCnt="6"/>
      <dgm:spPr/>
    </dgm:pt>
    <dgm:pt modelId="{E4816A1A-49A5-4ECE-B80E-9B952A66D574}" type="pres">
      <dgm:prSet presAssocID="{FB8500CB-A984-400C-8851-F3548048C897}" presName="text3" presStyleLbl="fgAcc3" presStyleIdx="1" presStyleCnt="6">
        <dgm:presLayoutVars>
          <dgm:chPref val="3"/>
        </dgm:presLayoutVars>
      </dgm:prSet>
      <dgm:spPr/>
      <dgm:t>
        <a:bodyPr/>
        <a:lstStyle/>
        <a:p>
          <a:endParaRPr lang="it-IT"/>
        </a:p>
      </dgm:t>
    </dgm:pt>
    <dgm:pt modelId="{A4ABD858-966A-409F-B2B7-EA33BF7FEB6D}" type="pres">
      <dgm:prSet presAssocID="{FB8500CB-A984-400C-8851-F3548048C897}" presName="hierChild4" presStyleCnt="0"/>
      <dgm:spPr/>
    </dgm:pt>
    <dgm:pt modelId="{C1F0FCB9-DC0D-4F9A-96B9-E1CE1FD1F777}" type="pres">
      <dgm:prSet presAssocID="{91D7D22E-AC07-41EE-A387-7659E5027834}" presName="Name17" presStyleLbl="parChTrans1D3" presStyleIdx="2" presStyleCnt="6"/>
      <dgm:spPr/>
      <dgm:t>
        <a:bodyPr/>
        <a:lstStyle/>
        <a:p>
          <a:endParaRPr lang="it-IT"/>
        </a:p>
      </dgm:t>
    </dgm:pt>
    <dgm:pt modelId="{10FBD7DD-BB04-4306-8D6B-2A1CF8EACA9B}" type="pres">
      <dgm:prSet presAssocID="{6AFF406C-8611-470D-8B8B-C14B954D11EE}" presName="hierRoot3" presStyleCnt="0"/>
      <dgm:spPr/>
    </dgm:pt>
    <dgm:pt modelId="{6884BBE9-8B52-46C3-8798-5F1A8E2E5CC0}" type="pres">
      <dgm:prSet presAssocID="{6AFF406C-8611-470D-8B8B-C14B954D11EE}" presName="composite3" presStyleCnt="0"/>
      <dgm:spPr/>
    </dgm:pt>
    <dgm:pt modelId="{1C8EC832-E4E5-4343-BB0B-C689C69909FC}" type="pres">
      <dgm:prSet presAssocID="{6AFF406C-8611-470D-8B8B-C14B954D11EE}" presName="background3" presStyleLbl="node3" presStyleIdx="2" presStyleCnt="6"/>
      <dgm:spPr/>
    </dgm:pt>
    <dgm:pt modelId="{DF4F3C80-FAC1-4AAD-9280-57E7A66DA29C}" type="pres">
      <dgm:prSet presAssocID="{6AFF406C-8611-470D-8B8B-C14B954D11EE}" presName="text3" presStyleLbl="fgAcc3" presStyleIdx="2" presStyleCnt="6">
        <dgm:presLayoutVars>
          <dgm:chPref val="3"/>
        </dgm:presLayoutVars>
      </dgm:prSet>
      <dgm:spPr/>
      <dgm:t>
        <a:bodyPr/>
        <a:lstStyle/>
        <a:p>
          <a:endParaRPr lang="it-IT"/>
        </a:p>
      </dgm:t>
    </dgm:pt>
    <dgm:pt modelId="{44D255AE-AD20-4C36-B493-808FCEF466C2}" type="pres">
      <dgm:prSet presAssocID="{6AFF406C-8611-470D-8B8B-C14B954D11EE}" presName="hierChild4" presStyleCnt="0"/>
      <dgm:spPr/>
    </dgm:pt>
    <dgm:pt modelId="{06643D17-D72B-48C3-8682-240D8DFF03F7}" type="pres">
      <dgm:prSet presAssocID="{684AFBA6-1EA1-47FA-956A-52F2D26BD794}" presName="Name10" presStyleLbl="parChTrans1D2" presStyleIdx="1" presStyleCnt="2"/>
      <dgm:spPr/>
      <dgm:t>
        <a:bodyPr/>
        <a:lstStyle/>
        <a:p>
          <a:endParaRPr lang="it-IT"/>
        </a:p>
      </dgm:t>
    </dgm:pt>
    <dgm:pt modelId="{0109A582-8C8D-432A-AD68-917767C9E18E}" type="pres">
      <dgm:prSet presAssocID="{1F09D013-6B63-4001-932C-719EB708ABC5}" presName="hierRoot2" presStyleCnt="0"/>
      <dgm:spPr/>
    </dgm:pt>
    <dgm:pt modelId="{C5731694-8357-459C-9F29-7892263645C5}" type="pres">
      <dgm:prSet presAssocID="{1F09D013-6B63-4001-932C-719EB708ABC5}" presName="composite2" presStyleCnt="0"/>
      <dgm:spPr/>
    </dgm:pt>
    <dgm:pt modelId="{39F706AE-5772-4C70-A382-CEAA44BA4E86}" type="pres">
      <dgm:prSet presAssocID="{1F09D013-6B63-4001-932C-719EB708ABC5}" presName="background2" presStyleLbl="node2" presStyleIdx="1" presStyleCnt="2"/>
      <dgm:spPr/>
    </dgm:pt>
    <dgm:pt modelId="{9250E1D9-72CC-49A2-A868-97729FA28203}" type="pres">
      <dgm:prSet presAssocID="{1F09D013-6B63-4001-932C-719EB708ABC5}" presName="text2" presStyleLbl="fgAcc2" presStyleIdx="1" presStyleCnt="2">
        <dgm:presLayoutVars>
          <dgm:chPref val="3"/>
        </dgm:presLayoutVars>
      </dgm:prSet>
      <dgm:spPr/>
      <dgm:t>
        <a:bodyPr/>
        <a:lstStyle/>
        <a:p>
          <a:endParaRPr lang="it-IT"/>
        </a:p>
      </dgm:t>
    </dgm:pt>
    <dgm:pt modelId="{827C8C0E-E4FC-426F-A7C5-4D91EDC08BE9}" type="pres">
      <dgm:prSet presAssocID="{1F09D013-6B63-4001-932C-719EB708ABC5}" presName="hierChild3" presStyleCnt="0"/>
      <dgm:spPr/>
    </dgm:pt>
    <dgm:pt modelId="{51D6E710-560D-4F85-86EA-785D033AA5D9}" type="pres">
      <dgm:prSet presAssocID="{11A9AB88-C782-40AE-9CC9-A15BB8A839FA}" presName="Name17" presStyleLbl="parChTrans1D3" presStyleIdx="3" presStyleCnt="6"/>
      <dgm:spPr/>
      <dgm:t>
        <a:bodyPr/>
        <a:lstStyle/>
        <a:p>
          <a:endParaRPr lang="it-IT"/>
        </a:p>
      </dgm:t>
    </dgm:pt>
    <dgm:pt modelId="{8FD340D7-CDE3-4BBA-AD90-213DA0F21265}" type="pres">
      <dgm:prSet presAssocID="{532A3AE2-F750-4110-9092-7F36ECE88756}" presName="hierRoot3" presStyleCnt="0"/>
      <dgm:spPr/>
    </dgm:pt>
    <dgm:pt modelId="{9DD34164-A73C-465B-9E32-DE7D1C6A5F98}" type="pres">
      <dgm:prSet presAssocID="{532A3AE2-F750-4110-9092-7F36ECE88756}" presName="composite3" presStyleCnt="0"/>
      <dgm:spPr/>
    </dgm:pt>
    <dgm:pt modelId="{62532F0C-0AEA-4726-8ABB-1808B24B9313}" type="pres">
      <dgm:prSet presAssocID="{532A3AE2-F750-4110-9092-7F36ECE88756}" presName="background3" presStyleLbl="node3" presStyleIdx="3" presStyleCnt="6"/>
      <dgm:spPr/>
    </dgm:pt>
    <dgm:pt modelId="{A4491CD8-96F2-437B-8F5E-24569E09E4C7}" type="pres">
      <dgm:prSet presAssocID="{532A3AE2-F750-4110-9092-7F36ECE88756}" presName="text3" presStyleLbl="fgAcc3" presStyleIdx="3" presStyleCnt="6">
        <dgm:presLayoutVars>
          <dgm:chPref val="3"/>
        </dgm:presLayoutVars>
      </dgm:prSet>
      <dgm:spPr/>
      <dgm:t>
        <a:bodyPr/>
        <a:lstStyle/>
        <a:p>
          <a:endParaRPr lang="it-IT"/>
        </a:p>
      </dgm:t>
    </dgm:pt>
    <dgm:pt modelId="{387A8CA5-EB3D-4D4B-85FC-659FD657CACE}" type="pres">
      <dgm:prSet presAssocID="{532A3AE2-F750-4110-9092-7F36ECE88756}" presName="hierChild4" presStyleCnt="0"/>
      <dgm:spPr/>
    </dgm:pt>
    <dgm:pt modelId="{7C8F3832-6182-40B9-8AC6-58DA54C40D68}" type="pres">
      <dgm:prSet presAssocID="{277088C4-04AA-4FAC-8638-6C41E5BE1105}" presName="Name17" presStyleLbl="parChTrans1D3" presStyleIdx="4" presStyleCnt="6"/>
      <dgm:spPr/>
      <dgm:t>
        <a:bodyPr/>
        <a:lstStyle/>
        <a:p>
          <a:endParaRPr lang="it-IT"/>
        </a:p>
      </dgm:t>
    </dgm:pt>
    <dgm:pt modelId="{67FD84BF-DAE1-48A7-B47E-9B2FD4689312}" type="pres">
      <dgm:prSet presAssocID="{23E0171A-0E7F-48A7-B219-2F96C2BAA30F}" presName="hierRoot3" presStyleCnt="0"/>
      <dgm:spPr/>
    </dgm:pt>
    <dgm:pt modelId="{07894BBD-115C-499F-824C-A19A8FF26E7B}" type="pres">
      <dgm:prSet presAssocID="{23E0171A-0E7F-48A7-B219-2F96C2BAA30F}" presName="composite3" presStyleCnt="0"/>
      <dgm:spPr/>
    </dgm:pt>
    <dgm:pt modelId="{A00E0E6B-E918-47E1-951D-0DB6BE69B5EE}" type="pres">
      <dgm:prSet presAssocID="{23E0171A-0E7F-48A7-B219-2F96C2BAA30F}" presName="background3" presStyleLbl="node3" presStyleIdx="4" presStyleCnt="6"/>
      <dgm:spPr/>
    </dgm:pt>
    <dgm:pt modelId="{445B1E1C-236E-4CE2-9E98-E30BF2B2CCEE}" type="pres">
      <dgm:prSet presAssocID="{23E0171A-0E7F-48A7-B219-2F96C2BAA30F}" presName="text3" presStyleLbl="fgAcc3" presStyleIdx="4" presStyleCnt="6">
        <dgm:presLayoutVars>
          <dgm:chPref val="3"/>
        </dgm:presLayoutVars>
      </dgm:prSet>
      <dgm:spPr/>
      <dgm:t>
        <a:bodyPr/>
        <a:lstStyle/>
        <a:p>
          <a:endParaRPr lang="it-IT"/>
        </a:p>
      </dgm:t>
    </dgm:pt>
    <dgm:pt modelId="{00DDEAB3-1FA6-4E68-822B-549A04516BC3}" type="pres">
      <dgm:prSet presAssocID="{23E0171A-0E7F-48A7-B219-2F96C2BAA30F}" presName="hierChild4" presStyleCnt="0"/>
      <dgm:spPr/>
    </dgm:pt>
    <dgm:pt modelId="{5FD03F7E-32B7-49FC-B269-6BBA79DCD97F}" type="pres">
      <dgm:prSet presAssocID="{4BAA2747-BB73-4E43-9C41-D3CBB4ED49D0}" presName="Name23" presStyleLbl="parChTrans1D4" presStyleIdx="0" presStyleCnt="1"/>
      <dgm:spPr/>
      <dgm:t>
        <a:bodyPr/>
        <a:lstStyle/>
        <a:p>
          <a:endParaRPr lang="it-IT"/>
        </a:p>
      </dgm:t>
    </dgm:pt>
    <dgm:pt modelId="{7880C6B4-0426-4E00-A933-81CD7BF1E565}" type="pres">
      <dgm:prSet presAssocID="{81BC5722-22CF-46C9-A5E9-D6738ADBF3E2}" presName="hierRoot4" presStyleCnt="0"/>
      <dgm:spPr/>
    </dgm:pt>
    <dgm:pt modelId="{4ACA7577-4046-4FEF-A062-F5B006A54C18}" type="pres">
      <dgm:prSet presAssocID="{81BC5722-22CF-46C9-A5E9-D6738ADBF3E2}" presName="composite4" presStyleCnt="0"/>
      <dgm:spPr/>
    </dgm:pt>
    <dgm:pt modelId="{2FCAEFA1-25D8-4C39-A843-6422EC01183B}" type="pres">
      <dgm:prSet presAssocID="{81BC5722-22CF-46C9-A5E9-D6738ADBF3E2}" presName="background4" presStyleLbl="node4" presStyleIdx="0" presStyleCnt="1"/>
      <dgm:spPr/>
    </dgm:pt>
    <dgm:pt modelId="{2855586E-4D8D-4003-A8D3-48A09BA03661}" type="pres">
      <dgm:prSet presAssocID="{81BC5722-22CF-46C9-A5E9-D6738ADBF3E2}" presName="text4" presStyleLbl="fgAcc4" presStyleIdx="0" presStyleCnt="1">
        <dgm:presLayoutVars>
          <dgm:chPref val="3"/>
        </dgm:presLayoutVars>
      </dgm:prSet>
      <dgm:spPr/>
      <dgm:t>
        <a:bodyPr/>
        <a:lstStyle/>
        <a:p>
          <a:endParaRPr lang="it-IT"/>
        </a:p>
      </dgm:t>
    </dgm:pt>
    <dgm:pt modelId="{057E0BAD-A37C-4FD7-B268-2464FC7D9341}" type="pres">
      <dgm:prSet presAssocID="{81BC5722-22CF-46C9-A5E9-D6738ADBF3E2}" presName="hierChild5" presStyleCnt="0"/>
      <dgm:spPr/>
    </dgm:pt>
    <dgm:pt modelId="{DEDBD717-F317-4CE1-B767-93E4CA8DC5B1}" type="pres">
      <dgm:prSet presAssocID="{404FFCB7-1520-4314-B118-7B6E149E0470}" presName="Name17" presStyleLbl="parChTrans1D3" presStyleIdx="5" presStyleCnt="6"/>
      <dgm:spPr/>
      <dgm:t>
        <a:bodyPr/>
        <a:lstStyle/>
        <a:p>
          <a:endParaRPr lang="it-IT"/>
        </a:p>
      </dgm:t>
    </dgm:pt>
    <dgm:pt modelId="{28410368-6286-472D-AAC6-4D46D36130E8}" type="pres">
      <dgm:prSet presAssocID="{98678EEE-9625-40E6-980F-F8D5267B050E}" presName="hierRoot3" presStyleCnt="0"/>
      <dgm:spPr/>
    </dgm:pt>
    <dgm:pt modelId="{C9AAF055-2346-4ACD-A64A-C695C171BF8E}" type="pres">
      <dgm:prSet presAssocID="{98678EEE-9625-40E6-980F-F8D5267B050E}" presName="composite3" presStyleCnt="0"/>
      <dgm:spPr/>
    </dgm:pt>
    <dgm:pt modelId="{1D3D8AFA-701E-4444-B283-9F49F36A3FD3}" type="pres">
      <dgm:prSet presAssocID="{98678EEE-9625-40E6-980F-F8D5267B050E}" presName="background3" presStyleLbl="node3" presStyleIdx="5" presStyleCnt="6"/>
      <dgm:spPr/>
    </dgm:pt>
    <dgm:pt modelId="{E8B2E940-9D90-4255-9740-E83AB0060281}" type="pres">
      <dgm:prSet presAssocID="{98678EEE-9625-40E6-980F-F8D5267B050E}" presName="text3" presStyleLbl="fgAcc3" presStyleIdx="5" presStyleCnt="6">
        <dgm:presLayoutVars>
          <dgm:chPref val="3"/>
        </dgm:presLayoutVars>
      </dgm:prSet>
      <dgm:spPr/>
      <dgm:t>
        <a:bodyPr/>
        <a:lstStyle/>
        <a:p>
          <a:endParaRPr lang="it-IT"/>
        </a:p>
      </dgm:t>
    </dgm:pt>
    <dgm:pt modelId="{94256A43-591F-4BC7-AEA7-3942A486FD65}" type="pres">
      <dgm:prSet presAssocID="{98678EEE-9625-40E6-980F-F8D5267B050E}" presName="hierChild4" presStyleCnt="0"/>
      <dgm:spPr/>
    </dgm:pt>
  </dgm:ptLst>
  <dgm:cxnLst>
    <dgm:cxn modelId="{F3384537-E502-45F8-AA9B-EA22C5E0A995}" srcId="{23E0171A-0E7F-48A7-B219-2F96C2BAA30F}" destId="{81BC5722-22CF-46C9-A5E9-D6738ADBF3E2}" srcOrd="0" destOrd="0" parTransId="{4BAA2747-BB73-4E43-9C41-D3CBB4ED49D0}" sibTransId="{916C0CEA-A402-4216-8FE7-259EDBD66DCC}"/>
    <dgm:cxn modelId="{9B64E624-F93A-40E4-8446-E53BD49E7C68}" srcId="{1BBB0F59-4DF1-4433-83D0-77EF633CF303}" destId="{6AFF406C-8611-470D-8B8B-C14B954D11EE}" srcOrd="2" destOrd="0" parTransId="{91D7D22E-AC07-41EE-A387-7659E5027834}" sibTransId="{3797AAFC-7FCE-4DC7-8107-41C5A4BD6AFA}"/>
    <dgm:cxn modelId="{6081277A-DA6C-44CC-913B-559E738D196C}" type="presOf" srcId="{277088C4-04AA-4FAC-8638-6C41E5BE1105}" destId="{7C8F3832-6182-40B9-8AC6-58DA54C40D68}" srcOrd="0" destOrd="0" presId="urn:microsoft.com/office/officeart/2005/8/layout/hierarchy1"/>
    <dgm:cxn modelId="{7D3FD82C-F307-43BE-BAA5-657A6BE3D9D0}" type="presOf" srcId="{404FFCB7-1520-4314-B118-7B6E149E0470}" destId="{DEDBD717-F317-4CE1-B767-93E4CA8DC5B1}" srcOrd="0" destOrd="0" presId="urn:microsoft.com/office/officeart/2005/8/layout/hierarchy1"/>
    <dgm:cxn modelId="{4298EE84-B5BC-4E3F-A062-280CC6A3AF18}" type="presOf" srcId="{532A3AE2-F750-4110-9092-7F36ECE88756}" destId="{A4491CD8-96F2-437B-8F5E-24569E09E4C7}" srcOrd="0" destOrd="0" presId="urn:microsoft.com/office/officeart/2005/8/layout/hierarchy1"/>
    <dgm:cxn modelId="{43B3C308-41AA-4267-8DCA-14398EA210F2}" type="presOf" srcId="{91D7D22E-AC07-41EE-A387-7659E5027834}" destId="{C1F0FCB9-DC0D-4F9A-96B9-E1CE1FD1F777}" srcOrd="0" destOrd="0" presId="urn:microsoft.com/office/officeart/2005/8/layout/hierarchy1"/>
    <dgm:cxn modelId="{FD0D1AA7-A060-4CA4-9A42-03EF5F06E303}" type="presOf" srcId="{64070AEC-8207-43AD-9488-D6CB8B3C842B}" destId="{F820FCE3-8E20-4550-B4B0-7D0F0A9FFBB6}" srcOrd="0" destOrd="0" presId="urn:microsoft.com/office/officeart/2005/8/layout/hierarchy1"/>
    <dgm:cxn modelId="{DABEDD85-C586-4474-9644-200911130AD0}" srcId="{1F09D013-6B63-4001-932C-719EB708ABC5}" destId="{532A3AE2-F750-4110-9092-7F36ECE88756}" srcOrd="0" destOrd="0" parTransId="{11A9AB88-C782-40AE-9CC9-A15BB8A839FA}" sibTransId="{989252E2-09DB-4AC6-A330-9D80856257C9}"/>
    <dgm:cxn modelId="{60699A2B-B4E0-49EF-A808-DAC22B8571B2}" type="presOf" srcId="{23E0171A-0E7F-48A7-B219-2F96C2BAA30F}" destId="{445B1E1C-236E-4CE2-9E98-E30BF2B2CCEE}" srcOrd="0" destOrd="0" presId="urn:microsoft.com/office/officeart/2005/8/layout/hierarchy1"/>
    <dgm:cxn modelId="{B93FF1F0-84AF-4622-8079-6949BDED99E5}" srcId="{20EC4D5B-CE11-4284-B7D5-934D65FFE52A}" destId="{FFBA2C30-3781-4D30-B14A-703EDAAB792A}" srcOrd="1" destOrd="0" parTransId="{9B05D018-3885-4769-AF37-DCBA6B5C6455}" sibTransId="{21FDDA36-31F1-4B45-8354-EA214009F55F}"/>
    <dgm:cxn modelId="{DFAA78EA-FEF4-4735-8825-EB13A90E10BD}" srcId="{1F09D013-6B63-4001-932C-719EB708ABC5}" destId="{23E0171A-0E7F-48A7-B219-2F96C2BAA30F}" srcOrd="1" destOrd="0" parTransId="{277088C4-04AA-4FAC-8638-6C41E5BE1105}" sibTransId="{C47F46B6-41A2-42F6-A2FE-4EA97D93BC2E}"/>
    <dgm:cxn modelId="{A96B5616-D7C6-46AD-97B6-961E93BE2210}" type="presOf" srcId="{7A95D650-0728-4EDE-819B-06AE122431B0}" destId="{AC1C9451-696C-4A3B-80A8-DE556CCE408D}" srcOrd="0" destOrd="0" presId="urn:microsoft.com/office/officeart/2005/8/layout/hierarchy1"/>
    <dgm:cxn modelId="{66D0BE65-135E-4CF3-97BE-CA13461F3672}" type="presOf" srcId="{FB8500CB-A984-400C-8851-F3548048C897}" destId="{E4816A1A-49A5-4ECE-B80E-9B952A66D574}" srcOrd="0" destOrd="0" presId="urn:microsoft.com/office/officeart/2005/8/layout/hierarchy1"/>
    <dgm:cxn modelId="{6E49496B-B359-4D70-8BC1-499A262BEA2D}" type="presOf" srcId="{BA34CBFE-8254-4EE9-87DF-D477D57159FD}" destId="{3E3A8901-93D4-4F2B-B83B-9BB7C8F3C71B}" srcOrd="0" destOrd="0" presId="urn:microsoft.com/office/officeart/2005/8/layout/hierarchy1"/>
    <dgm:cxn modelId="{1DE4170F-3394-4C2B-94FC-3325FE60C248}" type="presOf" srcId="{11A9AB88-C782-40AE-9CC9-A15BB8A839FA}" destId="{51D6E710-560D-4F85-86EA-785D033AA5D9}" srcOrd="0" destOrd="0" presId="urn:microsoft.com/office/officeart/2005/8/layout/hierarchy1"/>
    <dgm:cxn modelId="{EC3E30A2-62B0-4FD1-85BA-2FE0F9B8F932}" type="presOf" srcId="{4BAA2747-BB73-4E43-9C41-D3CBB4ED49D0}" destId="{5FD03F7E-32B7-49FC-B269-6BBA79DCD97F}" srcOrd="0" destOrd="0" presId="urn:microsoft.com/office/officeart/2005/8/layout/hierarchy1"/>
    <dgm:cxn modelId="{07FA4098-3BEA-4A92-B9CE-AD7998468B88}" type="presOf" srcId="{0319A3F7-FA37-45E5-8EB1-A8C9BA3F4C9A}" destId="{0469D665-81AB-46AC-B4C1-06725C933FD0}" srcOrd="0" destOrd="0" presId="urn:microsoft.com/office/officeart/2005/8/layout/hierarchy1"/>
    <dgm:cxn modelId="{53F8948F-CF64-4A8A-AA2E-E8E9B0141DEF}" type="presOf" srcId="{B1F86AA5-7454-465F-8F60-2A17F765F0C7}" destId="{FDFE16AB-B4B6-4665-991A-68786D488FB0}" srcOrd="0" destOrd="0" presId="urn:microsoft.com/office/officeart/2005/8/layout/hierarchy1"/>
    <dgm:cxn modelId="{16B2880B-CBF9-48BE-96E9-F021ED6F466E}" type="presOf" srcId="{6AFF406C-8611-470D-8B8B-C14B954D11EE}" destId="{DF4F3C80-FAC1-4AAD-9280-57E7A66DA29C}" srcOrd="0" destOrd="0" presId="urn:microsoft.com/office/officeart/2005/8/layout/hierarchy1"/>
    <dgm:cxn modelId="{94951E93-E154-4ABF-9D30-9714DE36D484}" srcId="{20EC4D5B-CE11-4284-B7D5-934D65FFE52A}" destId="{B1F86AA5-7454-465F-8F60-2A17F765F0C7}" srcOrd="0" destOrd="0" parTransId="{596AA83B-D9F7-40CA-B041-26FA1BB3C32E}" sibTransId="{0705296B-A4BC-4E14-A4A6-0BE05FFFB38A}"/>
    <dgm:cxn modelId="{B82DA706-D93E-4C24-8D5A-6E3A11E57303}" type="presOf" srcId="{684AFBA6-1EA1-47FA-956A-52F2D26BD794}" destId="{06643D17-D72B-48C3-8682-240D8DFF03F7}" srcOrd="0" destOrd="0" presId="urn:microsoft.com/office/officeart/2005/8/layout/hierarchy1"/>
    <dgm:cxn modelId="{A5A11BC3-0E2E-4B4A-B02B-4823F74AE2B4}" srcId="{FFBA2C30-3781-4D30-B14A-703EDAAB792A}" destId="{1F09D013-6B63-4001-932C-719EB708ABC5}" srcOrd="1" destOrd="0" parTransId="{684AFBA6-1EA1-47FA-956A-52F2D26BD794}" sibTransId="{CCCB744A-66AF-46F0-A241-DE0D0C3E3F24}"/>
    <dgm:cxn modelId="{29E1A2A4-7841-4A50-8FED-F0AB1B792F14}" srcId="{1F09D013-6B63-4001-932C-719EB708ABC5}" destId="{98678EEE-9625-40E6-980F-F8D5267B050E}" srcOrd="2" destOrd="0" parTransId="{404FFCB7-1520-4314-B118-7B6E149E0470}" sibTransId="{594D3D93-F6C0-4D7D-B4B9-5CE1A0868CC7}"/>
    <dgm:cxn modelId="{800D13CC-F465-4143-A289-A76E35AAFAE6}" srcId="{FFBA2C30-3781-4D30-B14A-703EDAAB792A}" destId="{1BBB0F59-4DF1-4433-83D0-77EF633CF303}" srcOrd="0" destOrd="0" parTransId="{0319A3F7-FA37-45E5-8EB1-A8C9BA3F4C9A}" sibTransId="{3E9C3A50-B634-41C2-952F-14BCB7D5F41B}"/>
    <dgm:cxn modelId="{93B02D69-46A1-4B49-959E-AEB4BFC97968}" type="presOf" srcId="{81BC5722-22CF-46C9-A5E9-D6738ADBF3E2}" destId="{2855586E-4D8D-4003-A8D3-48A09BA03661}" srcOrd="0" destOrd="0" presId="urn:microsoft.com/office/officeart/2005/8/layout/hierarchy1"/>
    <dgm:cxn modelId="{CBB349C7-75B7-48AB-86D0-EADA5D4630AB}" type="presOf" srcId="{20EC4D5B-CE11-4284-B7D5-934D65FFE52A}" destId="{3DB5FDF6-078F-4D7C-A1E9-AC795D4C9AE4}" srcOrd="0" destOrd="0" presId="urn:microsoft.com/office/officeart/2005/8/layout/hierarchy1"/>
    <dgm:cxn modelId="{96CF1B6D-5DDD-484A-92FA-5B0A7EC377C9}" srcId="{1BBB0F59-4DF1-4433-83D0-77EF633CF303}" destId="{7A95D650-0728-4EDE-819B-06AE122431B0}" srcOrd="0" destOrd="0" parTransId="{64070AEC-8207-43AD-9488-D6CB8B3C842B}" sibTransId="{1A4B4673-8A1C-4FBC-9446-1ACAE0198BFD}"/>
    <dgm:cxn modelId="{43873AEE-34CB-459A-94F5-77D5C3BBE4BB}" type="presOf" srcId="{1BBB0F59-4DF1-4433-83D0-77EF633CF303}" destId="{13424C10-60CC-452C-A796-2EB6C9AF988A}" srcOrd="0" destOrd="0" presId="urn:microsoft.com/office/officeart/2005/8/layout/hierarchy1"/>
    <dgm:cxn modelId="{8F12DAB8-6E40-43A1-89CB-CB3CB525F043}" type="presOf" srcId="{98678EEE-9625-40E6-980F-F8D5267B050E}" destId="{E8B2E940-9D90-4255-9740-E83AB0060281}" srcOrd="0" destOrd="0" presId="urn:microsoft.com/office/officeart/2005/8/layout/hierarchy1"/>
    <dgm:cxn modelId="{24215531-61F2-4F5C-92A1-9A42ED57A0FA}" type="presOf" srcId="{1F09D013-6B63-4001-932C-719EB708ABC5}" destId="{9250E1D9-72CC-49A2-A868-97729FA28203}" srcOrd="0" destOrd="0" presId="urn:microsoft.com/office/officeart/2005/8/layout/hierarchy1"/>
    <dgm:cxn modelId="{14B74F77-14F8-43C7-BBEE-B9DD22B4A7F8}" srcId="{1BBB0F59-4DF1-4433-83D0-77EF633CF303}" destId="{FB8500CB-A984-400C-8851-F3548048C897}" srcOrd="1" destOrd="0" parTransId="{BA34CBFE-8254-4EE9-87DF-D477D57159FD}" sibTransId="{3D0FEA18-9A43-476E-A8AF-AB36238FDCF0}"/>
    <dgm:cxn modelId="{85DB813E-0A1F-4D25-8458-526CD04CA3AF}" type="presOf" srcId="{FFBA2C30-3781-4D30-B14A-703EDAAB792A}" destId="{8371F42E-1E95-4E91-8A73-CF9F2581FC7B}" srcOrd="0" destOrd="0" presId="urn:microsoft.com/office/officeart/2005/8/layout/hierarchy1"/>
    <dgm:cxn modelId="{745D089E-420F-4CF6-828C-A7157FD63B72}" type="presParOf" srcId="{3DB5FDF6-078F-4D7C-A1E9-AC795D4C9AE4}" destId="{E78C0A98-4D3C-46FE-93AE-80D3FAA93277}" srcOrd="0" destOrd="0" presId="urn:microsoft.com/office/officeart/2005/8/layout/hierarchy1"/>
    <dgm:cxn modelId="{05E9C050-110A-4A8F-91F5-5D99420E44FD}" type="presParOf" srcId="{E78C0A98-4D3C-46FE-93AE-80D3FAA93277}" destId="{9E7303EF-1279-4FB4-9A18-DEFC4459C2D8}" srcOrd="0" destOrd="0" presId="urn:microsoft.com/office/officeart/2005/8/layout/hierarchy1"/>
    <dgm:cxn modelId="{B0415148-AECE-4F67-80B0-ABD6730C724F}" type="presParOf" srcId="{9E7303EF-1279-4FB4-9A18-DEFC4459C2D8}" destId="{77067547-E1E7-4B8C-8A28-9298236C0385}" srcOrd="0" destOrd="0" presId="urn:microsoft.com/office/officeart/2005/8/layout/hierarchy1"/>
    <dgm:cxn modelId="{E5B8E7D7-B947-4D0A-BB9F-9A2D4BC46D1B}" type="presParOf" srcId="{9E7303EF-1279-4FB4-9A18-DEFC4459C2D8}" destId="{FDFE16AB-B4B6-4665-991A-68786D488FB0}" srcOrd="1" destOrd="0" presId="urn:microsoft.com/office/officeart/2005/8/layout/hierarchy1"/>
    <dgm:cxn modelId="{03FB347B-B35E-4A7C-8A0A-B2515FB221FB}" type="presParOf" srcId="{E78C0A98-4D3C-46FE-93AE-80D3FAA93277}" destId="{58D31ED0-E4A1-4815-925F-933EA1D9E8C7}" srcOrd="1" destOrd="0" presId="urn:microsoft.com/office/officeart/2005/8/layout/hierarchy1"/>
    <dgm:cxn modelId="{91A65991-F481-4638-B1BC-7153DE5ECFE9}" type="presParOf" srcId="{3DB5FDF6-078F-4D7C-A1E9-AC795D4C9AE4}" destId="{8E1A0BCE-9EA0-4E94-92CF-85BE93A69E88}" srcOrd="1" destOrd="0" presId="urn:microsoft.com/office/officeart/2005/8/layout/hierarchy1"/>
    <dgm:cxn modelId="{852641EF-2A6A-47DF-AE5A-7EBC0255FA72}" type="presParOf" srcId="{8E1A0BCE-9EA0-4E94-92CF-85BE93A69E88}" destId="{E9F2AE9C-5D62-4756-85AC-762936983833}" srcOrd="0" destOrd="0" presId="urn:microsoft.com/office/officeart/2005/8/layout/hierarchy1"/>
    <dgm:cxn modelId="{DA7906D5-6469-4B01-9CD5-ED82A861A4BC}" type="presParOf" srcId="{E9F2AE9C-5D62-4756-85AC-762936983833}" destId="{8ADDA273-3FEE-4F48-A537-3853946C419E}" srcOrd="0" destOrd="0" presId="urn:microsoft.com/office/officeart/2005/8/layout/hierarchy1"/>
    <dgm:cxn modelId="{02AE30D7-2BD7-4026-82FE-A263E7711E33}" type="presParOf" srcId="{E9F2AE9C-5D62-4756-85AC-762936983833}" destId="{8371F42E-1E95-4E91-8A73-CF9F2581FC7B}" srcOrd="1" destOrd="0" presId="urn:microsoft.com/office/officeart/2005/8/layout/hierarchy1"/>
    <dgm:cxn modelId="{A4C2A2D4-A4CE-4E0E-81AF-00D2B880366F}" type="presParOf" srcId="{8E1A0BCE-9EA0-4E94-92CF-85BE93A69E88}" destId="{3ED1CBB9-1362-451F-99B4-443F9A1692F1}" srcOrd="1" destOrd="0" presId="urn:microsoft.com/office/officeart/2005/8/layout/hierarchy1"/>
    <dgm:cxn modelId="{D44BE489-EE98-45E0-8748-C63E02555663}" type="presParOf" srcId="{3ED1CBB9-1362-451F-99B4-443F9A1692F1}" destId="{0469D665-81AB-46AC-B4C1-06725C933FD0}" srcOrd="0" destOrd="0" presId="urn:microsoft.com/office/officeart/2005/8/layout/hierarchy1"/>
    <dgm:cxn modelId="{97E89BA7-3120-46C4-9193-C14BE43E1845}" type="presParOf" srcId="{3ED1CBB9-1362-451F-99B4-443F9A1692F1}" destId="{56EAC890-CDD6-4ECB-80D8-3F88E2D290F7}" srcOrd="1" destOrd="0" presId="urn:microsoft.com/office/officeart/2005/8/layout/hierarchy1"/>
    <dgm:cxn modelId="{B23F54B9-0911-46FA-929A-E57FC3C334E9}" type="presParOf" srcId="{56EAC890-CDD6-4ECB-80D8-3F88E2D290F7}" destId="{43EE75CC-98EC-4D9F-B630-45F01BFCB20C}" srcOrd="0" destOrd="0" presId="urn:microsoft.com/office/officeart/2005/8/layout/hierarchy1"/>
    <dgm:cxn modelId="{D31B4669-F7F9-48F6-B607-36C423D4B227}" type="presParOf" srcId="{43EE75CC-98EC-4D9F-B630-45F01BFCB20C}" destId="{CDB37F52-DAFA-47C4-875C-93C0BB6A0072}" srcOrd="0" destOrd="0" presId="urn:microsoft.com/office/officeart/2005/8/layout/hierarchy1"/>
    <dgm:cxn modelId="{53209487-F4D9-4561-9CBF-F2CB8F2A48AA}" type="presParOf" srcId="{43EE75CC-98EC-4D9F-B630-45F01BFCB20C}" destId="{13424C10-60CC-452C-A796-2EB6C9AF988A}" srcOrd="1" destOrd="0" presId="urn:microsoft.com/office/officeart/2005/8/layout/hierarchy1"/>
    <dgm:cxn modelId="{4E24329A-CD6D-4525-BEE0-340B242D2A5E}" type="presParOf" srcId="{56EAC890-CDD6-4ECB-80D8-3F88E2D290F7}" destId="{12939C5A-8FF3-43AB-85E1-1E9767C316FA}" srcOrd="1" destOrd="0" presId="urn:microsoft.com/office/officeart/2005/8/layout/hierarchy1"/>
    <dgm:cxn modelId="{7A086C67-5F7A-49D1-96D3-23BF5906D10F}" type="presParOf" srcId="{12939C5A-8FF3-43AB-85E1-1E9767C316FA}" destId="{F820FCE3-8E20-4550-B4B0-7D0F0A9FFBB6}" srcOrd="0" destOrd="0" presId="urn:microsoft.com/office/officeart/2005/8/layout/hierarchy1"/>
    <dgm:cxn modelId="{F64DADD2-F21B-46F2-93F6-05B3303E54B6}" type="presParOf" srcId="{12939C5A-8FF3-43AB-85E1-1E9767C316FA}" destId="{D02E7816-3766-4EFF-A981-FED74319D6D6}" srcOrd="1" destOrd="0" presId="urn:microsoft.com/office/officeart/2005/8/layout/hierarchy1"/>
    <dgm:cxn modelId="{1B72BB47-5705-4EC0-BB34-B40D9508C7BD}" type="presParOf" srcId="{D02E7816-3766-4EFF-A981-FED74319D6D6}" destId="{7EF30984-7646-49C3-A82E-098FADB78825}" srcOrd="0" destOrd="0" presId="urn:microsoft.com/office/officeart/2005/8/layout/hierarchy1"/>
    <dgm:cxn modelId="{7888335C-6FBC-4B2E-B9EF-DFB9FA1A3BD8}" type="presParOf" srcId="{7EF30984-7646-49C3-A82E-098FADB78825}" destId="{7BEB76B9-EF9E-45BA-8991-B35CBBD0A622}" srcOrd="0" destOrd="0" presId="urn:microsoft.com/office/officeart/2005/8/layout/hierarchy1"/>
    <dgm:cxn modelId="{730EE0E1-6B7B-44CF-BC13-9CAA21FB10CC}" type="presParOf" srcId="{7EF30984-7646-49C3-A82E-098FADB78825}" destId="{AC1C9451-696C-4A3B-80A8-DE556CCE408D}" srcOrd="1" destOrd="0" presId="urn:microsoft.com/office/officeart/2005/8/layout/hierarchy1"/>
    <dgm:cxn modelId="{486F7A96-C6B9-45BC-92E6-629FA5F6EEA5}" type="presParOf" srcId="{D02E7816-3766-4EFF-A981-FED74319D6D6}" destId="{DF554BE9-C60E-4CA4-9B2C-500A3CAEAEB3}" srcOrd="1" destOrd="0" presId="urn:microsoft.com/office/officeart/2005/8/layout/hierarchy1"/>
    <dgm:cxn modelId="{4270AD35-5AB9-4F84-8ECA-A20D35A17899}" type="presParOf" srcId="{12939C5A-8FF3-43AB-85E1-1E9767C316FA}" destId="{3E3A8901-93D4-4F2B-B83B-9BB7C8F3C71B}" srcOrd="2" destOrd="0" presId="urn:microsoft.com/office/officeart/2005/8/layout/hierarchy1"/>
    <dgm:cxn modelId="{5F04267B-FCBA-4A44-84A2-812D69449232}" type="presParOf" srcId="{12939C5A-8FF3-43AB-85E1-1E9767C316FA}" destId="{88D4C186-5DC6-494E-BD04-50061238DC9B}" srcOrd="3" destOrd="0" presId="urn:microsoft.com/office/officeart/2005/8/layout/hierarchy1"/>
    <dgm:cxn modelId="{A317D3DA-25CA-40F9-919B-433C18D73E5C}" type="presParOf" srcId="{88D4C186-5DC6-494E-BD04-50061238DC9B}" destId="{74B8C38B-5C70-4868-B80C-C7D827000BAC}" srcOrd="0" destOrd="0" presId="urn:microsoft.com/office/officeart/2005/8/layout/hierarchy1"/>
    <dgm:cxn modelId="{62C290C9-2EA7-44F2-9A9F-38816ED58F57}" type="presParOf" srcId="{74B8C38B-5C70-4868-B80C-C7D827000BAC}" destId="{5AC8EE82-E0FF-4601-98E4-631FB5FC5DEA}" srcOrd="0" destOrd="0" presId="urn:microsoft.com/office/officeart/2005/8/layout/hierarchy1"/>
    <dgm:cxn modelId="{DEF76A0B-6CC5-47B3-9200-C1F0079F5145}" type="presParOf" srcId="{74B8C38B-5C70-4868-B80C-C7D827000BAC}" destId="{E4816A1A-49A5-4ECE-B80E-9B952A66D574}" srcOrd="1" destOrd="0" presId="urn:microsoft.com/office/officeart/2005/8/layout/hierarchy1"/>
    <dgm:cxn modelId="{9AF06B8D-F224-479A-8937-A03B43891EDF}" type="presParOf" srcId="{88D4C186-5DC6-494E-BD04-50061238DC9B}" destId="{A4ABD858-966A-409F-B2B7-EA33BF7FEB6D}" srcOrd="1" destOrd="0" presId="urn:microsoft.com/office/officeart/2005/8/layout/hierarchy1"/>
    <dgm:cxn modelId="{290B97A8-AD0D-46AB-BBF9-8E407A4C20FE}" type="presParOf" srcId="{12939C5A-8FF3-43AB-85E1-1E9767C316FA}" destId="{C1F0FCB9-DC0D-4F9A-96B9-E1CE1FD1F777}" srcOrd="4" destOrd="0" presId="urn:microsoft.com/office/officeart/2005/8/layout/hierarchy1"/>
    <dgm:cxn modelId="{7605934D-3B31-41E4-AA0E-643EEE0E7D24}" type="presParOf" srcId="{12939C5A-8FF3-43AB-85E1-1E9767C316FA}" destId="{10FBD7DD-BB04-4306-8D6B-2A1CF8EACA9B}" srcOrd="5" destOrd="0" presId="urn:microsoft.com/office/officeart/2005/8/layout/hierarchy1"/>
    <dgm:cxn modelId="{90F8FA4D-4B1F-40B3-B3BD-74B52F8220AE}" type="presParOf" srcId="{10FBD7DD-BB04-4306-8D6B-2A1CF8EACA9B}" destId="{6884BBE9-8B52-46C3-8798-5F1A8E2E5CC0}" srcOrd="0" destOrd="0" presId="urn:microsoft.com/office/officeart/2005/8/layout/hierarchy1"/>
    <dgm:cxn modelId="{2D36BDA7-DBE7-4BAF-9EC7-7F1F7D6B47FB}" type="presParOf" srcId="{6884BBE9-8B52-46C3-8798-5F1A8E2E5CC0}" destId="{1C8EC832-E4E5-4343-BB0B-C689C69909FC}" srcOrd="0" destOrd="0" presId="urn:microsoft.com/office/officeart/2005/8/layout/hierarchy1"/>
    <dgm:cxn modelId="{589F8F7F-80E4-4E7D-A1A3-C4424F22CDA5}" type="presParOf" srcId="{6884BBE9-8B52-46C3-8798-5F1A8E2E5CC0}" destId="{DF4F3C80-FAC1-4AAD-9280-57E7A66DA29C}" srcOrd="1" destOrd="0" presId="urn:microsoft.com/office/officeart/2005/8/layout/hierarchy1"/>
    <dgm:cxn modelId="{ECF4B022-AB41-4147-B55B-B6B5599F3F40}" type="presParOf" srcId="{10FBD7DD-BB04-4306-8D6B-2A1CF8EACA9B}" destId="{44D255AE-AD20-4C36-B493-808FCEF466C2}" srcOrd="1" destOrd="0" presId="urn:microsoft.com/office/officeart/2005/8/layout/hierarchy1"/>
    <dgm:cxn modelId="{A7B708F7-A05B-46E4-BC0B-2F13A98B598C}" type="presParOf" srcId="{3ED1CBB9-1362-451F-99B4-443F9A1692F1}" destId="{06643D17-D72B-48C3-8682-240D8DFF03F7}" srcOrd="2" destOrd="0" presId="urn:microsoft.com/office/officeart/2005/8/layout/hierarchy1"/>
    <dgm:cxn modelId="{C8EBE604-7F7D-4677-9C80-F42D120909C8}" type="presParOf" srcId="{3ED1CBB9-1362-451F-99B4-443F9A1692F1}" destId="{0109A582-8C8D-432A-AD68-917767C9E18E}" srcOrd="3" destOrd="0" presId="urn:microsoft.com/office/officeart/2005/8/layout/hierarchy1"/>
    <dgm:cxn modelId="{5E9D7CF1-04D7-4EE7-AD74-39067BF2DA17}" type="presParOf" srcId="{0109A582-8C8D-432A-AD68-917767C9E18E}" destId="{C5731694-8357-459C-9F29-7892263645C5}" srcOrd="0" destOrd="0" presId="urn:microsoft.com/office/officeart/2005/8/layout/hierarchy1"/>
    <dgm:cxn modelId="{A46DC3AB-AFDD-4C6A-83D6-3D1744F43B15}" type="presParOf" srcId="{C5731694-8357-459C-9F29-7892263645C5}" destId="{39F706AE-5772-4C70-A382-CEAA44BA4E86}" srcOrd="0" destOrd="0" presId="urn:microsoft.com/office/officeart/2005/8/layout/hierarchy1"/>
    <dgm:cxn modelId="{BBEE0F48-A217-4556-9736-C8E794A494C9}" type="presParOf" srcId="{C5731694-8357-459C-9F29-7892263645C5}" destId="{9250E1D9-72CC-49A2-A868-97729FA28203}" srcOrd="1" destOrd="0" presId="urn:microsoft.com/office/officeart/2005/8/layout/hierarchy1"/>
    <dgm:cxn modelId="{475FCDEC-1E00-4D47-A7D5-1A2B3FB319C3}" type="presParOf" srcId="{0109A582-8C8D-432A-AD68-917767C9E18E}" destId="{827C8C0E-E4FC-426F-A7C5-4D91EDC08BE9}" srcOrd="1" destOrd="0" presId="urn:microsoft.com/office/officeart/2005/8/layout/hierarchy1"/>
    <dgm:cxn modelId="{4DB3BF54-A86F-43D7-AB7C-1C4B47FF6A9C}" type="presParOf" srcId="{827C8C0E-E4FC-426F-A7C5-4D91EDC08BE9}" destId="{51D6E710-560D-4F85-86EA-785D033AA5D9}" srcOrd="0" destOrd="0" presId="urn:microsoft.com/office/officeart/2005/8/layout/hierarchy1"/>
    <dgm:cxn modelId="{D4269C1D-F606-4F9F-90DB-13D9B8303722}" type="presParOf" srcId="{827C8C0E-E4FC-426F-A7C5-4D91EDC08BE9}" destId="{8FD340D7-CDE3-4BBA-AD90-213DA0F21265}" srcOrd="1" destOrd="0" presId="urn:microsoft.com/office/officeart/2005/8/layout/hierarchy1"/>
    <dgm:cxn modelId="{B403E02B-65BD-4382-8608-D2054A9BF2DC}" type="presParOf" srcId="{8FD340D7-CDE3-4BBA-AD90-213DA0F21265}" destId="{9DD34164-A73C-465B-9E32-DE7D1C6A5F98}" srcOrd="0" destOrd="0" presId="urn:microsoft.com/office/officeart/2005/8/layout/hierarchy1"/>
    <dgm:cxn modelId="{1988EDAB-CB6B-4DBB-A2E6-D092B6E7A970}" type="presParOf" srcId="{9DD34164-A73C-465B-9E32-DE7D1C6A5F98}" destId="{62532F0C-0AEA-4726-8ABB-1808B24B9313}" srcOrd="0" destOrd="0" presId="urn:microsoft.com/office/officeart/2005/8/layout/hierarchy1"/>
    <dgm:cxn modelId="{9E2B0EE9-BBD8-4EC4-8343-53EA67DDAFB5}" type="presParOf" srcId="{9DD34164-A73C-465B-9E32-DE7D1C6A5F98}" destId="{A4491CD8-96F2-437B-8F5E-24569E09E4C7}" srcOrd="1" destOrd="0" presId="urn:microsoft.com/office/officeart/2005/8/layout/hierarchy1"/>
    <dgm:cxn modelId="{6DC906AB-97E6-441F-9493-3C9B78119517}" type="presParOf" srcId="{8FD340D7-CDE3-4BBA-AD90-213DA0F21265}" destId="{387A8CA5-EB3D-4D4B-85FC-659FD657CACE}" srcOrd="1" destOrd="0" presId="urn:microsoft.com/office/officeart/2005/8/layout/hierarchy1"/>
    <dgm:cxn modelId="{5460C553-CE0A-4100-9F4B-0A436DF5A20D}" type="presParOf" srcId="{827C8C0E-E4FC-426F-A7C5-4D91EDC08BE9}" destId="{7C8F3832-6182-40B9-8AC6-58DA54C40D68}" srcOrd="2" destOrd="0" presId="urn:microsoft.com/office/officeart/2005/8/layout/hierarchy1"/>
    <dgm:cxn modelId="{70E77B7C-4398-4568-82DC-231A7BE6F8FB}" type="presParOf" srcId="{827C8C0E-E4FC-426F-A7C5-4D91EDC08BE9}" destId="{67FD84BF-DAE1-48A7-B47E-9B2FD4689312}" srcOrd="3" destOrd="0" presId="urn:microsoft.com/office/officeart/2005/8/layout/hierarchy1"/>
    <dgm:cxn modelId="{5FF8339A-7059-4061-9B70-F9946331BB5C}" type="presParOf" srcId="{67FD84BF-DAE1-48A7-B47E-9B2FD4689312}" destId="{07894BBD-115C-499F-824C-A19A8FF26E7B}" srcOrd="0" destOrd="0" presId="urn:microsoft.com/office/officeart/2005/8/layout/hierarchy1"/>
    <dgm:cxn modelId="{A4C5825E-9A81-4860-A8B1-1CE67D3D1C80}" type="presParOf" srcId="{07894BBD-115C-499F-824C-A19A8FF26E7B}" destId="{A00E0E6B-E918-47E1-951D-0DB6BE69B5EE}" srcOrd="0" destOrd="0" presId="urn:microsoft.com/office/officeart/2005/8/layout/hierarchy1"/>
    <dgm:cxn modelId="{FB247D3F-1CD4-4F90-8935-1816392CD910}" type="presParOf" srcId="{07894BBD-115C-499F-824C-A19A8FF26E7B}" destId="{445B1E1C-236E-4CE2-9E98-E30BF2B2CCEE}" srcOrd="1" destOrd="0" presId="urn:microsoft.com/office/officeart/2005/8/layout/hierarchy1"/>
    <dgm:cxn modelId="{033EF807-B945-4618-B184-919D25496F4D}" type="presParOf" srcId="{67FD84BF-DAE1-48A7-B47E-9B2FD4689312}" destId="{00DDEAB3-1FA6-4E68-822B-549A04516BC3}" srcOrd="1" destOrd="0" presId="urn:microsoft.com/office/officeart/2005/8/layout/hierarchy1"/>
    <dgm:cxn modelId="{7FA870E8-E78D-441E-9616-369FC6FD8440}" type="presParOf" srcId="{00DDEAB3-1FA6-4E68-822B-549A04516BC3}" destId="{5FD03F7E-32B7-49FC-B269-6BBA79DCD97F}" srcOrd="0" destOrd="0" presId="urn:microsoft.com/office/officeart/2005/8/layout/hierarchy1"/>
    <dgm:cxn modelId="{F84A2801-836B-4889-8EF5-56EE67F356FE}" type="presParOf" srcId="{00DDEAB3-1FA6-4E68-822B-549A04516BC3}" destId="{7880C6B4-0426-4E00-A933-81CD7BF1E565}" srcOrd="1" destOrd="0" presId="urn:microsoft.com/office/officeart/2005/8/layout/hierarchy1"/>
    <dgm:cxn modelId="{6D5D9505-61C8-4280-B689-C8C46A44DDF3}" type="presParOf" srcId="{7880C6B4-0426-4E00-A933-81CD7BF1E565}" destId="{4ACA7577-4046-4FEF-A062-F5B006A54C18}" srcOrd="0" destOrd="0" presId="urn:microsoft.com/office/officeart/2005/8/layout/hierarchy1"/>
    <dgm:cxn modelId="{F250DCA1-4AFF-4CCB-BF54-ED86EB573C38}" type="presParOf" srcId="{4ACA7577-4046-4FEF-A062-F5B006A54C18}" destId="{2FCAEFA1-25D8-4C39-A843-6422EC01183B}" srcOrd="0" destOrd="0" presId="urn:microsoft.com/office/officeart/2005/8/layout/hierarchy1"/>
    <dgm:cxn modelId="{25B0E88F-E937-44C0-858D-FD21A4E22B4A}" type="presParOf" srcId="{4ACA7577-4046-4FEF-A062-F5B006A54C18}" destId="{2855586E-4D8D-4003-A8D3-48A09BA03661}" srcOrd="1" destOrd="0" presId="urn:microsoft.com/office/officeart/2005/8/layout/hierarchy1"/>
    <dgm:cxn modelId="{499244E9-B825-4EBF-AF2B-82D79C690C84}" type="presParOf" srcId="{7880C6B4-0426-4E00-A933-81CD7BF1E565}" destId="{057E0BAD-A37C-4FD7-B268-2464FC7D9341}" srcOrd="1" destOrd="0" presId="urn:microsoft.com/office/officeart/2005/8/layout/hierarchy1"/>
    <dgm:cxn modelId="{677F4B4F-E112-424F-9373-D852DB305F7C}" type="presParOf" srcId="{827C8C0E-E4FC-426F-A7C5-4D91EDC08BE9}" destId="{DEDBD717-F317-4CE1-B767-93E4CA8DC5B1}" srcOrd="4" destOrd="0" presId="urn:microsoft.com/office/officeart/2005/8/layout/hierarchy1"/>
    <dgm:cxn modelId="{019198B7-B4C3-4574-9810-9C423530DC4D}" type="presParOf" srcId="{827C8C0E-E4FC-426F-A7C5-4D91EDC08BE9}" destId="{28410368-6286-472D-AAC6-4D46D36130E8}" srcOrd="5" destOrd="0" presId="urn:microsoft.com/office/officeart/2005/8/layout/hierarchy1"/>
    <dgm:cxn modelId="{5EAF206A-3B48-47B8-AB7A-0F897A3A4593}" type="presParOf" srcId="{28410368-6286-472D-AAC6-4D46D36130E8}" destId="{C9AAF055-2346-4ACD-A64A-C695C171BF8E}" srcOrd="0" destOrd="0" presId="urn:microsoft.com/office/officeart/2005/8/layout/hierarchy1"/>
    <dgm:cxn modelId="{1D72E172-B280-4A8A-BB9B-28DBD59E4C4D}" type="presParOf" srcId="{C9AAF055-2346-4ACD-A64A-C695C171BF8E}" destId="{1D3D8AFA-701E-4444-B283-9F49F36A3FD3}" srcOrd="0" destOrd="0" presId="urn:microsoft.com/office/officeart/2005/8/layout/hierarchy1"/>
    <dgm:cxn modelId="{17E0B5B7-A9DC-4AE1-856F-6FD35AA7E38C}" type="presParOf" srcId="{C9AAF055-2346-4ACD-A64A-C695C171BF8E}" destId="{E8B2E940-9D90-4255-9740-E83AB0060281}" srcOrd="1" destOrd="0" presId="urn:microsoft.com/office/officeart/2005/8/layout/hierarchy1"/>
    <dgm:cxn modelId="{0CE170ED-93B1-4B10-9102-D6AD91F65660}" type="presParOf" srcId="{28410368-6286-472D-AAC6-4D46D36130E8}" destId="{94256A43-591F-4BC7-AEA7-3942A486FD65}" srcOrd="1" destOrd="0" presId="urn:microsoft.com/office/officeart/2005/8/layout/hierarchy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3ECF6-0524-4FE5-AC06-49095641F105}" type="doc">
      <dgm:prSet loTypeId="urn:microsoft.com/office/officeart/2005/8/layout/matrix1" loCatId="matrix" qsTypeId="urn:microsoft.com/office/officeart/2005/8/quickstyle/simple1" qsCatId="simple" csTypeId="urn:microsoft.com/office/officeart/2005/8/colors/accent1_5" csCatId="accent1" phldr="1"/>
      <dgm:spPr/>
      <dgm:t>
        <a:bodyPr/>
        <a:lstStyle/>
        <a:p>
          <a:endParaRPr lang="en-US"/>
        </a:p>
      </dgm:t>
    </dgm:pt>
    <dgm:pt modelId="{E2E732C6-388A-4309-8B80-568CBEABC905}">
      <dgm:prSet phldrT="[Text]" custT="1"/>
      <dgm:spPr>
        <a:solidFill>
          <a:schemeClr val="tx1">
            <a:lumMod val="85000"/>
            <a:lumOff val="15000"/>
          </a:schemeClr>
        </a:solidFill>
        <a:ln>
          <a:noFill/>
        </a:ln>
        <a:effectLst>
          <a:outerShdw blurRad="50800" dist="38100" dir="2700000" algn="tl" rotWithShape="0">
            <a:prstClr val="black">
              <a:alpha val="40000"/>
            </a:prstClr>
          </a:outerShdw>
        </a:effectLst>
      </dgm:spPr>
      <dgm:t>
        <a:bodyPr/>
        <a:lstStyle/>
        <a:p>
          <a:r>
            <a:rPr lang="en-US" sz="1600" b="1" dirty="0" smtClean="0">
              <a:solidFill>
                <a:schemeClr val="bg1"/>
              </a:solidFill>
              <a:effectLst>
                <a:outerShdw blurRad="38100" dist="38100" dir="2700000" algn="tl">
                  <a:srgbClr val="000000">
                    <a:alpha val="43137"/>
                  </a:srgbClr>
                </a:outerShdw>
              </a:effectLst>
            </a:rPr>
            <a:t>Predictive</a:t>
          </a:r>
        </a:p>
        <a:p>
          <a:r>
            <a:rPr lang="en-US" sz="1600" b="1" dirty="0" smtClean="0">
              <a:solidFill>
                <a:schemeClr val="bg1"/>
              </a:solidFill>
              <a:effectLst>
                <a:outerShdw blurRad="38100" dist="38100" dir="2700000" algn="tl">
                  <a:srgbClr val="000000">
                    <a:alpha val="43137"/>
                  </a:srgbClr>
                </a:outerShdw>
              </a:effectLst>
            </a:rPr>
            <a:t>Analytics</a:t>
          </a:r>
          <a:endParaRPr lang="en-US" sz="1600" b="1" dirty="0">
            <a:solidFill>
              <a:schemeClr val="bg1"/>
            </a:solidFill>
            <a:effectLst>
              <a:outerShdw blurRad="38100" dist="38100" dir="2700000" algn="tl">
                <a:srgbClr val="000000">
                  <a:alpha val="43137"/>
                </a:srgbClr>
              </a:outerShdw>
            </a:effectLst>
          </a:endParaRPr>
        </a:p>
      </dgm:t>
    </dgm:pt>
    <dgm:pt modelId="{A4479DFE-2E73-41F5-AFE5-24C09160BE66}" type="parTrans" cxnId="{A8C5017D-52DF-4EE7-B97F-A83124C55C5A}">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D6507CD5-F39E-424F-BCE6-60D42FEF2BED}" type="sibTrans" cxnId="{A8C5017D-52DF-4EE7-B97F-A83124C55C5A}">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C7A1CF85-B53D-432F-9721-716763D9C7C2}">
      <dgm:prSet phldrT="[Text]" custT="1"/>
      <dgm:spPr>
        <a:effectLst>
          <a:outerShdw blurRad="50800" dist="38100" dir="13500000" algn="br" rotWithShape="0">
            <a:prstClr val="black">
              <a:alpha val="40000"/>
            </a:prstClr>
          </a:outerShdw>
        </a:effectLst>
      </dgm:spPr>
      <dgm:t>
        <a:bodyPr/>
        <a:lstStyle/>
        <a:p>
          <a:r>
            <a:rPr lang="en-US" sz="2000" b="1" dirty="0" smtClean="0">
              <a:solidFill>
                <a:schemeClr val="tx1"/>
              </a:solidFill>
              <a:effectLst>
                <a:outerShdw blurRad="38100" dist="38100" dir="2700000" algn="tl">
                  <a:srgbClr val="000000">
                    <a:alpha val="43137"/>
                  </a:srgbClr>
                </a:outerShdw>
              </a:effectLst>
            </a:rPr>
            <a:t>CRM</a:t>
          </a:r>
          <a:endParaRPr lang="en-US" sz="2000" b="1" dirty="0">
            <a:solidFill>
              <a:schemeClr val="tx1"/>
            </a:solidFill>
            <a:effectLst>
              <a:outerShdw blurRad="38100" dist="38100" dir="2700000" algn="tl">
                <a:srgbClr val="000000">
                  <a:alpha val="43137"/>
                </a:srgbClr>
              </a:outerShdw>
            </a:effectLst>
          </a:endParaRPr>
        </a:p>
      </dgm:t>
    </dgm:pt>
    <dgm:pt modelId="{9A9B4F62-0859-4097-87F9-9D2E6A959D53}" type="parTrans" cxnId="{663A1883-6ADC-4DCD-AB53-E9EE5820C359}">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CE115B57-860A-4721-9D52-7F990B125B20}" type="sibTrans" cxnId="{663A1883-6ADC-4DCD-AB53-E9EE5820C359}">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814AB75E-9D57-4A9A-BC24-BCE53D626F29}">
      <dgm:prSet phldrT="[Text]" custT="1"/>
      <dgm:spPr>
        <a:effectLst>
          <a:outerShdw blurRad="50800" dist="38100" algn="l" rotWithShape="0">
            <a:prstClr val="black">
              <a:alpha val="40000"/>
            </a:prstClr>
          </a:outerShdw>
        </a:effectLst>
      </dgm:spPr>
      <dgm:t>
        <a:bodyPr/>
        <a:lstStyle/>
        <a:p>
          <a:r>
            <a:rPr lang="en-US" sz="2000" b="1" dirty="0" smtClean="0">
              <a:solidFill>
                <a:schemeClr val="tx1"/>
              </a:solidFill>
              <a:effectLst>
                <a:outerShdw blurRad="38100" dist="38100" dir="2700000" algn="tl">
                  <a:srgbClr val="000000">
                    <a:alpha val="43137"/>
                  </a:srgbClr>
                </a:outerShdw>
              </a:effectLst>
            </a:rPr>
            <a:t>Risk</a:t>
          </a:r>
          <a:endParaRPr lang="en-US" sz="2000" b="1" dirty="0">
            <a:solidFill>
              <a:schemeClr val="tx1"/>
            </a:solidFill>
            <a:effectLst>
              <a:outerShdw blurRad="38100" dist="38100" dir="2700000" algn="tl">
                <a:srgbClr val="000000">
                  <a:alpha val="43137"/>
                </a:srgbClr>
              </a:outerShdw>
            </a:effectLst>
          </a:endParaRPr>
        </a:p>
      </dgm:t>
    </dgm:pt>
    <dgm:pt modelId="{4F46190A-155C-4FE7-8571-0833DE113CED}" type="parTrans" cxnId="{69891285-558A-4AC7-B814-86F534679735}">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49CD0131-30A5-4F1A-8D6A-1DE9E64B0529}" type="sibTrans" cxnId="{69891285-558A-4AC7-B814-86F534679735}">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01C23393-A418-4D38-8FDD-82900C263AF3}">
      <dgm:prSet phldrT="[Text]" custT="1"/>
      <dgm:spPr>
        <a:effectLst>
          <a:outerShdw blurRad="50800" dist="38100" dir="8100000" algn="tr" rotWithShape="0">
            <a:prstClr val="black">
              <a:alpha val="40000"/>
            </a:prstClr>
          </a:outerShdw>
        </a:effectLst>
      </dgm:spPr>
      <dgm:t>
        <a:bodyPr/>
        <a:lstStyle/>
        <a:p>
          <a:r>
            <a:rPr lang="en-US" sz="2000" b="1" dirty="0" smtClean="0">
              <a:solidFill>
                <a:schemeClr val="tx1"/>
              </a:solidFill>
              <a:effectLst>
                <a:outerShdw blurRad="38100" dist="38100" dir="2700000" algn="tl">
                  <a:srgbClr val="000000">
                    <a:alpha val="43137"/>
                  </a:srgbClr>
                </a:outerShdw>
              </a:effectLst>
            </a:rPr>
            <a:t>Operations</a:t>
          </a:r>
          <a:endParaRPr lang="en-US" sz="2000" b="1" dirty="0">
            <a:solidFill>
              <a:schemeClr val="tx1"/>
            </a:solidFill>
            <a:effectLst>
              <a:outerShdw blurRad="38100" dist="38100" dir="2700000" algn="tl">
                <a:srgbClr val="000000">
                  <a:alpha val="43137"/>
                </a:srgbClr>
              </a:outerShdw>
            </a:effectLst>
          </a:endParaRPr>
        </a:p>
      </dgm:t>
    </dgm:pt>
    <dgm:pt modelId="{FA056FBE-54FD-457A-ADC1-D6B7DEF54379}" type="parTrans" cxnId="{3D94DCC7-4B44-438D-8AFF-93E1C01B7498}">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9F11CAC2-38A3-4A7F-A53C-B298861D8585}" type="sibTrans" cxnId="{3D94DCC7-4B44-438D-8AFF-93E1C01B7498}">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69260975-3FEE-464D-8A28-EE034C8BA23C}">
      <dgm:prSet phldrT="[Text]" custT="1"/>
      <dgm:spPr>
        <a:effectLst>
          <a:outerShdw blurRad="50800" dist="38100" dir="2700000" algn="tl" rotWithShape="0">
            <a:prstClr val="black">
              <a:alpha val="40000"/>
            </a:prstClr>
          </a:outerShdw>
        </a:effectLst>
      </dgm:spPr>
      <dgm:t>
        <a:bodyPr/>
        <a:lstStyle/>
        <a:p>
          <a:r>
            <a:rPr lang="en-US" sz="2000" b="1" dirty="0" smtClean="0">
              <a:solidFill>
                <a:schemeClr val="tx1"/>
              </a:solidFill>
              <a:effectLst>
                <a:outerShdw blurRad="38100" dist="38100" dir="2700000" algn="tl">
                  <a:srgbClr val="000000">
                    <a:alpha val="43137"/>
                  </a:srgbClr>
                </a:outerShdw>
              </a:effectLst>
            </a:rPr>
            <a:t>Fraud</a:t>
          </a:r>
          <a:endParaRPr lang="en-US" sz="2000" b="1" dirty="0">
            <a:solidFill>
              <a:schemeClr val="tx1"/>
            </a:solidFill>
            <a:effectLst>
              <a:outerShdw blurRad="38100" dist="38100" dir="2700000" algn="tl">
                <a:srgbClr val="000000">
                  <a:alpha val="43137"/>
                </a:srgbClr>
              </a:outerShdw>
            </a:effectLst>
          </a:endParaRPr>
        </a:p>
      </dgm:t>
    </dgm:pt>
    <dgm:pt modelId="{CF49961C-9C2F-452A-AC88-0184D8C37E83}" type="parTrans" cxnId="{25BFDBD2-BAD3-4081-959F-11920B3491DA}">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F5F96CD4-52D2-4D17-A033-BCA339875AD9}" type="sibTrans" cxnId="{25BFDBD2-BAD3-4081-959F-11920B3491DA}">
      <dgm:prSet/>
      <dgm:spPr/>
      <dgm:t>
        <a:bodyPr/>
        <a:lstStyle/>
        <a:p>
          <a:endParaRPr lang="en-US" sz="2000" b="1">
            <a:solidFill>
              <a:schemeClr val="tx1">
                <a:lumMod val="85000"/>
                <a:lumOff val="15000"/>
              </a:schemeClr>
            </a:solidFill>
            <a:effectLst>
              <a:outerShdw blurRad="38100" dist="38100" dir="2700000" algn="tl">
                <a:srgbClr val="000000">
                  <a:alpha val="43137"/>
                </a:srgbClr>
              </a:outerShdw>
            </a:effectLst>
          </a:endParaRPr>
        </a:p>
      </dgm:t>
    </dgm:pt>
    <dgm:pt modelId="{201596EA-0A32-4EA2-B5B2-F40DB5B08185}" type="pres">
      <dgm:prSet presAssocID="{0013ECF6-0524-4FE5-AC06-49095641F105}" presName="diagram" presStyleCnt="0">
        <dgm:presLayoutVars>
          <dgm:chMax val="1"/>
          <dgm:dir/>
          <dgm:animLvl val="ctr"/>
          <dgm:resizeHandles val="exact"/>
        </dgm:presLayoutVars>
      </dgm:prSet>
      <dgm:spPr/>
      <dgm:t>
        <a:bodyPr/>
        <a:lstStyle/>
        <a:p>
          <a:endParaRPr lang="en-US"/>
        </a:p>
      </dgm:t>
    </dgm:pt>
    <dgm:pt modelId="{49D7E2DD-B67F-44B0-AA54-8673A9FD3704}" type="pres">
      <dgm:prSet presAssocID="{0013ECF6-0524-4FE5-AC06-49095641F105}" presName="matrix" presStyleCnt="0"/>
      <dgm:spPr/>
    </dgm:pt>
    <dgm:pt modelId="{412AE076-1707-42AA-AEAA-281FDFEBEF00}" type="pres">
      <dgm:prSet presAssocID="{0013ECF6-0524-4FE5-AC06-49095641F105}" presName="tile1" presStyleLbl="node1" presStyleIdx="0" presStyleCnt="4"/>
      <dgm:spPr/>
      <dgm:t>
        <a:bodyPr/>
        <a:lstStyle/>
        <a:p>
          <a:endParaRPr lang="en-US"/>
        </a:p>
      </dgm:t>
    </dgm:pt>
    <dgm:pt modelId="{FC5B314C-FB3C-4B66-9651-F2FAE5E39E37}" type="pres">
      <dgm:prSet presAssocID="{0013ECF6-0524-4FE5-AC06-49095641F105}" presName="tile1text" presStyleLbl="node1" presStyleIdx="0" presStyleCnt="4">
        <dgm:presLayoutVars>
          <dgm:chMax val="0"/>
          <dgm:chPref val="0"/>
          <dgm:bulletEnabled val="1"/>
        </dgm:presLayoutVars>
      </dgm:prSet>
      <dgm:spPr/>
      <dgm:t>
        <a:bodyPr/>
        <a:lstStyle/>
        <a:p>
          <a:endParaRPr lang="en-US"/>
        </a:p>
      </dgm:t>
    </dgm:pt>
    <dgm:pt modelId="{E8DCB889-ECC4-4177-B4A8-A4148D27A4F3}" type="pres">
      <dgm:prSet presAssocID="{0013ECF6-0524-4FE5-AC06-49095641F105}" presName="tile2" presStyleLbl="node1" presStyleIdx="1" presStyleCnt="4"/>
      <dgm:spPr/>
      <dgm:t>
        <a:bodyPr/>
        <a:lstStyle/>
        <a:p>
          <a:endParaRPr lang="en-US"/>
        </a:p>
      </dgm:t>
    </dgm:pt>
    <dgm:pt modelId="{315FE12E-0254-4F52-B016-7D41C528950F}" type="pres">
      <dgm:prSet presAssocID="{0013ECF6-0524-4FE5-AC06-49095641F105}" presName="tile2text" presStyleLbl="node1" presStyleIdx="1" presStyleCnt="4">
        <dgm:presLayoutVars>
          <dgm:chMax val="0"/>
          <dgm:chPref val="0"/>
          <dgm:bulletEnabled val="1"/>
        </dgm:presLayoutVars>
      </dgm:prSet>
      <dgm:spPr/>
      <dgm:t>
        <a:bodyPr/>
        <a:lstStyle/>
        <a:p>
          <a:endParaRPr lang="en-US"/>
        </a:p>
      </dgm:t>
    </dgm:pt>
    <dgm:pt modelId="{B689799F-CED5-42AF-8910-45E7A0B8946D}" type="pres">
      <dgm:prSet presAssocID="{0013ECF6-0524-4FE5-AC06-49095641F105}" presName="tile3" presStyleLbl="node1" presStyleIdx="2" presStyleCnt="4"/>
      <dgm:spPr/>
      <dgm:t>
        <a:bodyPr/>
        <a:lstStyle/>
        <a:p>
          <a:endParaRPr lang="en-US"/>
        </a:p>
      </dgm:t>
    </dgm:pt>
    <dgm:pt modelId="{17C15289-E480-46BA-97C1-059BF5898B0E}" type="pres">
      <dgm:prSet presAssocID="{0013ECF6-0524-4FE5-AC06-49095641F105}" presName="tile3text" presStyleLbl="node1" presStyleIdx="2" presStyleCnt="4">
        <dgm:presLayoutVars>
          <dgm:chMax val="0"/>
          <dgm:chPref val="0"/>
          <dgm:bulletEnabled val="1"/>
        </dgm:presLayoutVars>
      </dgm:prSet>
      <dgm:spPr/>
      <dgm:t>
        <a:bodyPr/>
        <a:lstStyle/>
        <a:p>
          <a:endParaRPr lang="en-US"/>
        </a:p>
      </dgm:t>
    </dgm:pt>
    <dgm:pt modelId="{92AE9E2E-4D12-4ED9-8E17-ED95C18B71F9}" type="pres">
      <dgm:prSet presAssocID="{0013ECF6-0524-4FE5-AC06-49095641F105}" presName="tile4" presStyleLbl="node1" presStyleIdx="3" presStyleCnt="4"/>
      <dgm:spPr/>
      <dgm:t>
        <a:bodyPr/>
        <a:lstStyle/>
        <a:p>
          <a:endParaRPr lang="en-US"/>
        </a:p>
      </dgm:t>
    </dgm:pt>
    <dgm:pt modelId="{98719CAC-E96C-46CD-B1F5-8192976A612F}" type="pres">
      <dgm:prSet presAssocID="{0013ECF6-0524-4FE5-AC06-49095641F105}" presName="tile4text" presStyleLbl="node1" presStyleIdx="3" presStyleCnt="4">
        <dgm:presLayoutVars>
          <dgm:chMax val="0"/>
          <dgm:chPref val="0"/>
          <dgm:bulletEnabled val="1"/>
        </dgm:presLayoutVars>
      </dgm:prSet>
      <dgm:spPr/>
      <dgm:t>
        <a:bodyPr/>
        <a:lstStyle/>
        <a:p>
          <a:endParaRPr lang="en-US"/>
        </a:p>
      </dgm:t>
    </dgm:pt>
    <dgm:pt modelId="{3873805E-6DA8-40CE-86DF-4314F636AF1A}" type="pres">
      <dgm:prSet presAssocID="{0013ECF6-0524-4FE5-AC06-49095641F105}" presName="centerTile" presStyleLbl="fgShp" presStyleIdx="0" presStyleCnt="1">
        <dgm:presLayoutVars>
          <dgm:chMax val="0"/>
          <dgm:chPref val="0"/>
        </dgm:presLayoutVars>
      </dgm:prSet>
      <dgm:spPr/>
      <dgm:t>
        <a:bodyPr/>
        <a:lstStyle/>
        <a:p>
          <a:endParaRPr lang="en-US"/>
        </a:p>
      </dgm:t>
    </dgm:pt>
  </dgm:ptLst>
  <dgm:cxnLst>
    <dgm:cxn modelId="{4FA89FEB-DD31-4E92-9197-C6CCA0AC1750}" type="presOf" srcId="{01C23393-A418-4D38-8FDD-82900C263AF3}" destId="{B689799F-CED5-42AF-8910-45E7A0B8946D}" srcOrd="0" destOrd="0" presId="urn:microsoft.com/office/officeart/2005/8/layout/matrix1"/>
    <dgm:cxn modelId="{2A5F6578-FB8E-44FE-AA2A-DFB66E43F5FE}" type="presOf" srcId="{814AB75E-9D57-4A9A-BC24-BCE53D626F29}" destId="{315FE12E-0254-4F52-B016-7D41C528950F}" srcOrd="1" destOrd="0" presId="urn:microsoft.com/office/officeart/2005/8/layout/matrix1"/>
    <dgm:cxn modelId="{51EBAD70-C35B-42D3-98EB-0DF254FD1154}" type="presOf" srcId="{69260975-3FEE-464D-8A28-EE034C8BA23C}" destId="{92AE9E2E-4D12-4ED9-8E17-ED95C18B71F9}" srcOrd="0" destOrd="0" presId="urn:microsoft.com/office/officeart/2005/8/layout/matrix1"/>
    <dgm:cxn modelId="{663A1883-6ADC-4DCD-AB53-E9EE5820C359}" srcId="{E2E732C6-388A-4309-8B80-568CBEABC905}" destId="{C7A1CF85-B53D-432F-9721-716763D9C7C2}" srcOrd="0" destOrd="0" parTransId="{9A9B4F62-0859-4097-87F9-9D2E6A959D53}" sibTransId="{CE115B57-860A-4721-9D52-7F990B125B20}"/>
    <dgm:cxn modelId="{D91A0542-14D5-43A8-882B-7D2719EBA948}" type="presOf" srcId="{0013ECF6-0524-4FE5-AC06-49095641F105}" destId="{201596EA-0A32-4EA2-B5B2-F40DB5B08185}" srcOrd="0" destOrd="0" presId="urn:microsoft.com/office/officeart/2005/8/layout/matrix1"/>
    <dgm:cxn modelId="{10F1B463-8D7C-4670-8D3D-E69E827F808D}" type="presOf" srcId="{69260975-3FEE-464D-8A28-EE034C8BA23C}" destId="{98719CAC-E96C-46CD-B1F5-8192976A612F}" srcOrd="1" destOrd="0" presId="urn:microsoft.com/office/officeart/2005/8/layout/matrix1"/>
    <dgm:cxn modelId="{69891285-558A-4AC7-B814-86F534679735}" srcId="{E2E732C6-388A-4309-8B80-568CBEABC905}" destId="{814AB75E-9D57-4A9A-BC24-BCE53D626F29}" srcOrd="1" destOrd="0" parTransId="{4F46190A-155C-4FE7-8571-0833DE113CED}" sibTransId="{49CD0131-30A5-4F1A-8D6A-1DE9E64B0529}"/>
    <dgm:cxn modelId="{9B723287-62CE-4D73-92DF-357EDE910E36}" type="presOf" srcId="{C7A1CF85-B53D-432F-9721-716763D9C7C2}" destId="{412AE076-1707-42AA-AEAA-281FDFEBEF00}" srcOrd="0" destOrd="0" presId="urn:microsoft.com/office/officeart/2005/8/layout/matrix1"/>
    <dgm:cxn modelId="{25BFDBD2-BAD3-4081-959F-11920B3491DA}" srcId="{E2E732C6-388A-4309-8B80-568CBEABC905}" destId="{69260975-3FEE-464D-8A28-EE034C8BA23C}" srcOrd="3" destOrd="0" parTransId="{CF49961C-9C2F-452A-AC88-0184D8C37E83}" sibTransId="{F5F96CD4-52D2-4D17-A033-BCA339875AD9}"/>
    <dgm:cxn modelId="{6D421520-D0C9-4E10-A595-BAF33A791C39}" type="presOf" srcId="{814AB75E-9D57-4A9A-BC24-BCE53D626F29}" destId="{E8DCB889-ECC4-4177-B4A8-A4148D27A4F3}" srcOrd="0" destOrd="0" presId="urn:microsoft.com/office/officeart/2005/8/layout/matrix1"/>
    <dgm:cxn modelId="{73E9C211-49CF-498D-8524-3582E5076A67}" type="presOf" srcId="{01C23393-A418-4D38-8FDD-82900C263AF3}" destId="{17C15289-E480-46BA-97C1-059BF5898B0E}" srcOrd="1" destOrd="0" presId="urn:microsoft.com/office/officeart/2005/8/layout/matrix1"/>
    <dgm:cxn modelId="{DD01CD8A-A493-4DE2-B967-0D5A000E7624}" type="presOf" srcId="{E2E732C6-388A-4309-8B80-568CBEABC905}" destId="{3873805E-6DA8-40CE-86DF-4314F636AF1A}" srcOrd="0" destOrd="0" presId="urn:microsoft.com/office/officeart/2005/8/layout/matrix1"/>
    <dgm:cxn modelId="{B1904771-A64E-45EE-AA66-2A9A137059F8}" type="presOf" srcId="{C7A1CF85-B53D-432F-9721-716763D9C7C2}" destId="{FC5B314C-FB3C-4B66-9651-F2FAE5E39E37}" srcOrd="1" destOrd="0" presId="urn:microsoft.com/office/officeart/2005/8/layout/matrix1"/>
    <dgm:cxn modelId="{3D94DCC7-4B44-438D-8AFF-93E1C01B7498}" srcId="{E2E732C6-388A-4309-8B80-568CBEABC905}" destId="{01C23393-A418-4D38-8FDD-82900C263AF3}" srcOrd="2" destOrd="0" parTransId="{FA056FBE-54FD-457A-ADC1-D6B7DEF54379}" sibTransId="{9F11CAC2-38A3-4A7F-A53C-B298861D8585}"/>
    <dgm:cxn modelId="{A8C5017D-52DF-4EE7-B97F-A83124C55C5A}" srcId="{0013ECF6-0524-4FE5-AC06-49095641F105}" destId="{E2E732C6-388A-4309-8B80-568CBEABC905}" srcOrd="0" destOrd="0" parTransId="{A4479DFE-2E73-41F5-AFE5-24C09160BE66}" sibTransId="{D6507CD5-F39E-424F-BCE6-60D42FEF2BED}"/>
    <dgm:cxn modelId="{8EAD33B0-B785-4BF3-A533-6C8B669E4382}" type="presParOf" srcId="{201596EA-0A32-4EA2-B5B2-F40DB5B08185}" destId="{49D7E2DD-B67F-44B0-AA54-8673A9FD3704}" srcOrd="0" destOrd="0" presId="urn:microsoft.com/office/officeart/2005/8/layout/matrix1"/>
    <dgm:cxn modelId="{64361B1D-41C2-44E9-9B1B-EA55E6277438}" type="presParOf" srcId="{49D7E2DD-B67F-44B0-AA54-8673A9FD3704}" destId="{412AE076-1707-42AA-AEAA-281FDFEBEF00}" srcOrd="0" destOrd="0" presId="urn:microsoft.com/office/officeart/2005/8/layout/matrix1"/>
    <dgm:cxn modelId="{709D484B-46F6-4F21-9962-E6239409C5BA}" type="presParOf" srcId="{49D7E2DD-B67F-44B0-AA54-8673A9FD3704}" destId="{FC5B314C-FB3C-4B66-9651-F2FAE5E39E37}" srcOrd="1" destOrd="0" presId="urn:microsoft.com/office/officeart/2005/8/layout/matrix1"/>
    <dgm:cxn modelId="{91F60FF3-D9AA-4B77-8FAA-17B69F4472EF}" type="presParOf" srcId="{49D7E2DD-B67F-44B0-AA54-8673A9FD3704}" destId="{E8DCB889-ECC4-4177-B4A8-A4148D27A4F3}" srcOrd="2" destOrd="0" presId="urn:microsoft.com/office/officeart/2005/8/layout/matrix1"/>
    <dgm:cxn modelId="{8DE6C45B-B9B7-4FDD-B514-8E46849351EC}" type="presParOf" srcId="{49D7E2DD-B67F-44B0-AA54-8673A9FD3704}" destId="{315FE12E-0254-4F52-B016-7D41C528950F}" srcOrd="3" destOrd="0" presId="urn:microsoft.com/office/officeart/2005/8/layout/matrix1"/>
    <dgm:cxn modelId="{3BFDE281-CAB4-4CB1-B8A6-5A337BA28FAF}" type="presParOf" srcId="{49D7E2DD-B67F-44B0-AA54-8673A9FD3704}" destId="{B689799F-CED5-42AF-8910-45E7A0B8946D}" srcOrd="4" destOrd="0" presId="urn:microsoft.com/office/officeart/2005/8/layout/matrix1"/>
    <dgm:cxn modelId="{8757CFE4-2AEC-428E-A510-605D5127791A}" type="presParOf" srcId="{49D7E2DD-B67F-44B0-AA54-8673A9FD3704}" destId="{17C15289-E480-46BA-97C1-059BF5898B0E}" srcOrd="5" destOrd="0" presId="urn:microsoft.com/office/officeart/2005/8/layout/matrix1"/>
    <dgm:cxn modelId="{61EA5E95-465B-4024-BFEA-9CC8190FC82E}" type="presParOf" srcId="{49D7E2DD-B67F-44B0-AA54-8673A9FD3704}" destId="{92AE9E2E-4D12-4ED9-8E17-ED95C18B71F9}" srcOrd="6" destOrd="0" presId="urn:microsoft.com/office/officeart/2005/8/layout/matrix1"/>
    <dgm:cxn modelId="{82909398-E940-4A72-81A7-51754A404B88}" type="presParOf" srcId="{49D7E2DD-B67F-44B0-AA54-8673A9FD3704}" destId="{98719CAC-E96C-46CD-B1F5-8192976A612F}" srcOrd="7" destOrd="0" presId="urn:microsoft.com/office/officeart/2005/8/layout/matrix1"/>
    <dgm:cxn modelId="{BFF897BC-E708-478E-AEBC-7A80BC6C8B28}" type="presParOf" srcId="{201596EA-0A32-4EA2-B5B2-F40DB5B08185}" destId="{3873805E-6DA8-40CE-86DF-4314F636AF1A}" srcOrd="1" destOrd="0" presId="urn:microsoft.com/office/officeart/2005/8/layout/matrix1"/>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BD717-F317-4CE1-B767-93E4CA8DC5B1}">
      <dsp:nvSpPr>
        <dsp:cNvPr id="0" name=""/>
        <dsp:cNvSpPr/>
      </dsp:nvSpPr>
      <dsp:spPr>
        <a:xfrm>
          <a:off x="5098260" y="2623998"/>
          <a:ext cx="1156117" cy="275103"/>
        </a:xfrm>
        <a:custGeom>
          <a:avLst/>
          <a:gdLst/>
          <a:ahLst/>
          <a:cxnLst/>
          <a:rect l="0" t="0" r="0" b="0"/>
          <a:pathLst>
            <a:path>
              <a:moveTo>
                <a:pt x="0" y="0"/>
              </a:moveTo>
              <a:lnTo>
                <a:pt x="0" y="187474"/>
              </a:lnTo>
              <a:lnTo>
                <a:pt x="1156117" y="187474"/>
              </a:lnTo>
              <a:lnTo>
                <a:pt x="1156117" y="275103"/>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D03F7E-32B7-49FC-B269-6BBA79DCD97F}">
      <dsp:nvSpPr>
        <dsp:cNvPr id="0" name=""/>
        <dsp:cNvSpPr/>
      </dsp:nvSpPr>
      <dsp:spPr>
        <a:xfrm>
          <a:off x="5052540" y="3499757"/>
          <a:ext cx="91440" cy="275103"/>
        </a:xfrm>
        <a:custGeom>
          <a:avLst/>
          <a:gdLst/>
          <a:ahLst/>
          <a:cxnLst/>
          <a:rect l="0" t="0" r="0" b="0"/>
          <a:pathLst>
            <a:path>
              <a:moveTo>
                <a:pt x="45720" y="0"/>
              </a:moveTo>
              <a:lnTo>
                <a:pt x="45720" y="275103"/>
              </a:lnTo>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F3832-6182-40B9-8AC6-58DA54C40D68}">
      <dsp:nvSpPr>
        <dsp:cNvPr id="0" name=""/>
        <dsp:cNvSpPr/>
      </dsp:nvSpPr>
      <dsp:spPr>
        <a:xfrm>
          <a:off x="5052540" y="2623998"/>
          <a:ext cx="91440" cy="275103"/>
        </a:xfrm>
        <a:custGeom>
          <a:avLst/>
          <a:gdLst/>
          <a:ahLst/>
          <a:cxnLst/>
          <a:rect l="0" t="0" r="0" b="0"/>
          <a:pathLst>
            <a:path>
              <a:moveTo>
                <a:pt x="45720" y="0"/>
              </a:moveTo>
              <a:lnTo>
                <a:pt x="45720" y="275103"/>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D6E710-560D-4F85-86EA-785D033AA5D9}">
      <dsp:nvSpPr>
        <dsp:cNvPr id="0" name=""/>
        <dsp:cNvSpPr/>
      </dsp:nvSpPr>
      <dsp:spPr>
        <a:xfrm>
          <a:off x="3942143" y="2623998"/>
          <a:ext cx="1156117" cy="275103"/>
        </a:xfrm>
        <a:custGeom>
          <a:avLst/>
          <a:gdLst/>
          <a:ahLst/>
          <a:cxnLst/>
          <a:rect l="0" t="0" r="0" b="0"/>
          <a:pathLst>
            <a:path>
              <a:moveTo>
                <a:pt x="1156117" y="0"/>
              </a:moveTo>
              <a:lnTo>
                <a:pt x="1156117" y="187474"/>
              </a:lnTo>
              <a:lnTo>
                <a:pt x="0" y="187474"/>
              </a:lnTo>
              <a:lnTo>
                <a:pt x="0" y="275103"/>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643D17-D72B-48C3-8682-240D8DFF03F7}">
      <dsp:nvSpPr>
        <dsp:cNvPr id="0" name=""/>
        <dsp:cNvSpPr/>
      </dsp:nvSpPr>
      <dsp:spPr>
        <a:xfrm>
          <a:off x="3364084" y="1748239"/>
          <a:ext cx="1734176" cy="275103"/>
        </a:xfrm>
        <a:custGeom>
          <a:avLst/>
          <a:gdLst/>
          <a:ahLst/>
          <a:cxnLst/>
          <a:rect l="0" t="0" r="0" b="0"/>
          <a:pathLst>
            <a:path>
              <a:moveTo>
                <a:pt x="0" y="0"/>
              </a:moveTo>
              <a:lnTo>
                <a:pt x="0" y="187474"/>
              </a:lnTo>
              <a:lnTo>
                <a:pt x="1734176" y="187474"/>
              </a:lnTo>
              <a:lnTo>
                <a:pt x="1734176" y="275103"/>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F0FCB9-DC0D-4F9A-96B9-E1CE1FD1F777}">
      <dsp:nvSpPr>
        <dsp:cNvPr id="0" name=""/>
        <dsp:cNvSpPr/>
      </dsp:nvSpPr>
      <dsp:spPr>
        <a:xfrm>
          <a:off x="1629908" y="2623998"/>
          <a:ext cx="1156117" cy="275103"/>
        </a:xfrm>
        <a:custGeom>
          <a:avLst/>
          <a:gdLst/>
          <a:ahLst/>
          <a:cxnLst/>
          <a:rect l="0" t="0" r="0" b="0"/>
          <a:pathLst>
            <a:path>
              <a:moveTo>
                <a:pt x="0" y="0"/>
              </a:moveTo>
              <a:lnTo>
                <a:pt x="0" y="187474"/>
              </a:lnTo>
              <a:lnTo>
                <a:pt x="1156117" y="187474"/>
              </a:lnTo>
              <a:lnTo>
                <a:pt x="1156117" y="275103"/>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3A8901-93D4-4F2B-B83B-9BB7C8F3C71B}">
      <dsp:nvSpPr>
        <dsp:cNvPr id="0" name=""/>
        <dsp:cNvSpPr/>
      </dsp:nvSpPr>
      <dsp:spPr>
        <a:xfrm>
          <a:off x="1584188" y="2623998"/>
          <a:ext cx="91440" cy="275103"/>
        </a:xfrm>
        <a:custGeom>
          <a:avLst/>
          <a:gdLst/>
          <a:ahLst/>
          <a:cxnLst/>
          <a:rect l="0" t="0" r="0" b="0"/>
          <a:pathLst>
            <a:path>
              <a:moveTo>
                <a:pt x="45720" y="0"/>
              </a:moveTo>
              <a:lnTo>
                <a:pt x="45720" y="275103"/>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20FCE3-8E20-4550-B4B0-7D0F0A9FFBB6}">
      <dsp:nvSpPr>
        <dsp:cNvPr id="0" name=""/>
        <dsp:cNvSpPr/>
      </dsp:nvSpPr>
      <dsp:spPr>
        <a:xfrm>
          <a:off x="473791" y="2623998"/>
          <a:ext cx="1156117" cy="275103"/>
        </a:xfrm>
        <a:custGeom>
          <a:avLst/>
          <a:gdLst/>
          <a:ahLst/>
          <a:cxnLst/>
          <a:rect l="0" t="0" r="0" b="0"/>
          <a:pathLst>
            <a:path>
              <a:moveTo>
                <a:pt x="1156117" y="0"/>
              </a:moveTo>
              <a:lnTo>
                <a:pt x="1156117" y="187474"/>
              </a:lnTo>
              <a:lnTo>
                <a:pt x="0" y="187474"/>
              </a:lnTo>
              <a:lnTo>
                <a:pt x="0" y="275103"/>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69D665-81AB-46AC-B4C1-06725C933FD0}">
      <dsp:nvSpPr>
        <dsp:cNvPr id="0" name=""/>
        <dsp:cNvSpPr/>
      </dsp:nvSpPr>
      <dsp:spPr>
        <a:xfrm>
          <a:off x="1629908" y="1748239"/>
          <a:ext cx="1734176" cy="275103"/>
        </a:xfrm>
        <a:custGeom>
          <a:avLst/>
          <a:gdLst/>
          <a:ahLst/>
          <a:cxnLst/>
          <a:rect l="0" t="0" r="0" b="0"/>
          <a:pathLst>
            <a:path>
              <a:moveTo>
                <a:pt x="1734176" y="0"/>
              </a:moveTo>
              <a:lnTo>
                <a:pt x="1734176" y="187474"/>
              </a:lnTo>
              <a:lnTo>
                <a:pt x="0" y="187474"/>
              </a:lnTo>
              <a:lnTo>
                <a:pt x="0" y="275103"/>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067547-E1E7-4B8C-8A28-9298236C0385}">
      <dsp:nvSpPr>
        <dsp:cNvPr id="0" name=""/>
        <dsp:cNvSpPr/>
      </dsp:nvSpPr>
      <dsp:spPr>
        <a:xfrm>
          <a:off x="-46698" y="917437"/>
          <a:ext cx="549188" cy="1710330"/>
        </a:xfrm>
        <a:prstGeom prst="roundRect">
          <a:avLst>
            <a:gd name="adj" fmla="val 10000"/>
          </a:avLst>
        </a:prstGeom>
        <a:solidFill>
          <a:srgbClr val="0070C0"/>
        </a:solidFill>
        <a:ln>
          <a:solidFill>
            <a:srgbClr val="0070C0"/>
          </a:solidFill>
        </a:ln>
        <a:effectLst>
          <a:outerShdw blurRad="50800" dist="25400" dir="5400000" rotWithShape="0">
            <a:srgbClr val="FFFF00">
              <a:alpha val="45000"/>
            </a:srgbClr>
          </a:outerShdw>
        </a:effectLst>
      </dsp:spPr>
      <dsp:style>
        <a:lnRef idx="0">
          <a:scrgbClr r="0" g="0" b="0"/>
        </a:lnRef>
        <a:fillRef idx="3">
          <a:scrgbClr r="0" g="0" b="0"/>
        </a:fillRef>
        <a:effectRef idx="2">
          <a:scrgbClr r="0" g="0" b="0"/>
        </a:effectRef>
        <a:fontRef idx="minor">
          <a:schemeClr val="lt1"/>
        </a:fontRef>
      </dsp:style>
    </dsp:sp>
    <dsp:sp modelId="{FDFE16AB-B4B6-4665-991A-68786D488FB0}">
      <dsp:nvSpPr>
        <dsp:cNvPr id="0" name=""/>
        <dsp:cNvSpPr/>
      </dsp:nvSpPr>
      <dsp:spPr>
        <a:xfrm>
          <a:off x="58403" y="1017283"/>
          <a:ext cx="549188" cy="1710330"/>
        </a:xfrm>
        <a:prstGeom prst="roundRect">
          <a:avLst>
            <a:gd name="adj" fmla="val 10000"/>
          </a:avLst>
        </a:prstGeom>
        <a:solidFill>
          <a:schemeClr val="lt1">
            <a:alpha val="90000"/>
            <a:hueOff val="0"/>
            <a:satOff val="0"/>
            <a:lumOff val="0"/>
            <a:alphaOff val="0"/>
          </a:schemeClr>
        </a:solidFill>
        <a:ln w="10000" cap="flat"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err="1" smtClean="0">
              <a:latin typeface="Arial" panose="020B0604020202020204" pitchFamily="34" charset="0"/>
              <a:cs typeface="Arial" panose="020B0604020202020204" pitchFamily="34" charset="0"/>
            </a:rPr>
            <a:t>Hallway</a:t>
          </a:r>
          <a:r>
            <a:rPr lang="it-IT" sz="900" kern="1200" noProof="0" dirty="0" smtClean="0">
              <a:latin typeface="Arial" panose="020B0604020202020204" pitchFamily="34" charset="0"/>
              <a:cs typeface="Arial" panose="020B0604020202020204" pitchFamily="34" charset="0"/>
            </a:rPr>
            <a:t>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(Report analisi)</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SQL</a:t>
          </a:r>
          <a:endParaRPr lang="it-IT" sz="900" kern="1200" noProof="0" dirty="0">
            <a:latin typeface="Arial" panose="020B0604020202020204" pitchFamily="34" charset="0"/>
            <a:cs typeface="Arial" panose="020B0604020202020204" pitchFamily="34" charset="0"/>
          </a:endParaRPr>
        </a:p>
      </dsp:txBody>
      <dsp:txXfrm>
        <a:off x="74488" y="1033368"/>
        <a:ext cx="517018" cy="1678160"/>
      </dsp:txXfrm>
    </dsp:sp>
    <dsp:sp modelId="{8ADDA273-3FEE-4F48-A537-3853946C419E}">
      <dsp:nvSpPr>
        <dsp:cNvPr id="0" name=""/>
        <dsp:cNvSpPr/>
      </dsp:nvSpPr>
      <dsp:spPr>
        <a:xfrm>
          <a:off x="2686583" y="946640"/>
          <a:ext cx="1355003" cy="80159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371F42E-1E95-4E91-8A73-CF9F2581FC7B}">
      <dsp:nvSpPr>
        <dsp:cNvPr id="0" name=""/>
        <dsp:cNvSpPr/>
      </dsp:nvSpPr>
      <dsp:spPr>
        <a:xfrm>
          <a:off x="2791684" y="1046487"/>
          <a:ext cx="1355003" cy="80159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ACG – CDR - GCA</a:t>
          </a:r>
        </a:p>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(contabilità e controllo di gestione)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AS/400</a:t>
          </a:r>
        </a:p>
      </dsp:txBody>
      <dsp:txXfrm>
        <a:off x="2815162" y="1069965"/>
        <a:ext cx="1308047" cy="754642"/>
      </dsp:txXfrm>
    </dsp:sp>
    <dsp:sp modelId="{CDB37F52-DAFA-47C4-875C-93C0BB6A0072}">
      <dsp:nvSpPr>
        <dsp:cNvPr id="0" name=""/>
        <dsp:cNvSpPr/>
      </dsp:nvSpPr>
      <dsp:spPr>
        <a:xfrm>
          <a:off x="1156951" y="2023343"/>
          <a:ext cx="945914" cy="600655"/>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3424C10-60CC-452C-A796-2EB6C9AF988A}">
      <dsp:nvSpPr>
        <dsp:cNvPr id="0" name=""/>
        <dsp:cNvSpPr/>
      </dsp:nvSpPr>
      <dsp:spPr>
        <a:xfrm>
          <a:off x="1262053" y="2123189"/>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SIGLAM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(gestionale SPOLO)</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AS/400</a:t>
          </a:r>
          <a:endParaRPr lang="it-IT" sz="900" kern="1200" noProof="0" dirty="0">
            <a:latin typeface="Arial" panose="020B0604020202020204" pitchFamily="34" charset="0"/>
            <a:cs typeface="Arial" panose="020B0604020202020204" pitchFamily="34" charset="0"/>
          </a:endParaRPr>
        </a:p>
      </dsp:txBody>
      <dsp:txXfrm>
        <a:off x="1279646" y="2140782"/>
        <a:ext cx="910728" cy="565469"/>
      </dsp:txXfrm>
    </dsp:sp>
    <dsp:sp modelId="{7BEB76B9-EF9E-45BA-8991-B35CBBD0A622}">
      <dsp:nvSpPr>
        <dsp:cNvPr id="0" name=""/>
        <dsp:cNvSpPr/>
      </dsp:nvSpPr>
      <dsp:spPr>
        <a:xfrm>
          <a:off x="834" y="2899102"/>
          <a:ext cx="945914" cy="60065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C1C9451-696C-4A3B-80A8-DE556CCE408D}">
      <dsp:nvSpPr>
        <dsp:cNvPr id="0" name=""/>
        <dsp:cNvSpPr/>
      </dsp:nvSpPr>
      <dsp:spPr>
        <a:xfrm>
          <a:off x="105935" y="2998948"/>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SYLOG (logistica)</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AS/400</a:t>
          </a:r>
          <a:endParaRPr lang="it-IT" sz="900" kern="1200" noProof="0" dirty="0">
            <a:latin typeface="Arial" panose="020B0604020202020204" pitchFamily="34" charset="0"/>
            <a:cs typeface="Arial" panose="020B0604020202020204" pitchFamily="34" charset="0"/>
          </a:endParaRPr>
        </a:p>
      </dsp:txBody>
      <dsp:txXfrm>
        <a:off x="123528" y="3016541"/>
        <a:ext cx="910728" cy="565469"/>
      </dsp:txXfrm>
    </dsp:sp>
    <dsp:sp modelId="{5AC8EE82-E0FF-4601-98E4-631FB5FC5DEA}">
      <dsp:nvSpPr>
        <dsp:cNvPr id="0" name=""/>
        <dsp:cNvSpPr/>
      </dsp:nvSpPr>
      <dsp:spPr>
        <a:xfrm>
          <a:off x="1156951" y="2899102"/>
          <a:ext cx="945914" cy="60065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4816A1A-49A5-4ECE-B80E-9B952A66D574}">
      <dsp:nvSpPr>
        <dsp:cNvPr id="0" name=""/>
        <dsp:cNvSpPr/>
      </dsp:nvSpPr>
      <dsp:spPr>
        <a:xfrm>
          <a:off x="1262053" y="2998948"/>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CCO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(coil </a:t>
          </a:r>
          <a:r>
            <a:rPr lang="it-IT" sz="900" kern="1200" noProof="0" dirty="0" err="1" smtClean="0">
              <a:latin typeface="Arial" panose="020B0604020202020204" pitchFamily="34" charset="0"/>
              <a:cs typeface="Arial" panose="020B0604020202020204" pitchFamily="34" charset="0"/>
            </a:rPr>
            <a:t>cut</a:t>
          </a:r>
          <a:r>
            <a:rPr lang="it-IT" sz="900" kern="1200" noProof="0" dirty="0" smtClean="0">
              <a:latin typeface="Arial" panose="020B0604020202020204" pitchFamily="34" charset="0"/>
              <a:cs typeface="Arial" panose="020B0604020202020204" pitchFamily="34" charset="0"/>
            </a:rPr>
            <a:t> </a:t>
          </a:r>
          <a:r>
            <a:rPr lang="it-IT" sz="900" kern="1200" noProof="0" dirty="0" err="1" smtClean="0">
              <a:latin typeface="Arial" panose="020B0604020202020204" pitchFamily="34" charset="0"/>
              <a:cs typeface="Arial" panose="020B0604020202020204" pitchFamily="34" charset="0"/>
            </a:rPr>
            <a:t>optimizer</a:t>
          </a:r>
          <a:r>
            <a:rPr lang="it-IT" sz="900" kern="1200" noProof="0" dirty="0" smtClean="0">
              <a:latin typeface="Arial" panose="020B0604020202020204" pitchFamily="34" charset="0"/>
              <a:cs typeface="Arial" panose="020B0604020202020204" pitchFamily="34" charset="0"/>
            </a:rPr>
            <a:t>)</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Pc Stand Alone</a:t>
          </a:r>
          <a:endParaRPr lang="it-IT" sz="900" kern="1200" noProof="0" dirty="0">
            <a:latin typeface="Arial" panose="020B0604020202020204" pitchFamily="34" charset="0"/>
            <a:cs typeface="Arial" panose="020B0604020202020204" pitchFamily="34" charset="0"/>
          </a:endParaRPr>
        </a:p>
      </dsp:txBody>
      <dsp:txXfrm>
        <a:off x="1279646" y="3016541"/>
        <a:ext cx="910728" cy="565469"/>
      </dsp:txXfrm>
    </dsp:sp>
    <dsp:sp modelId="{1C8EC832-E4E5-4343-BB0B-C689C69909FC}">
      <dsp:nvSpPr>
        <dsp:cNvPr id="0" name=""/>
        <dsp:cNvSpPr/>
      </dsp:nvSpPr>
      <dsp:spPr>
        <a:xfrm>
          <a:off x="2313068" y="2899102"/>
          <a:ext cx="945914" cy="60065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F4F3C80-FAC1-4AAD-9280-57E7A66DA29C}">
      <dsp:nvSpPr>
        <dsp:cNvPr id="0" name=""/>
        <dsp:cNvSpPr/>
      </dsp:nvSpPr>
      <dsp:spPr>
        <a:xfrm>
          <a:off x="2418170" y="2998948"/>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Piani di Carico (SPOLO)</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SQL</a:t>
          </a:r>
          <a:endParaRPr lang="it-IT" sz="900" kern="1200" noProof="0" dirty="0">
            <a:latin typeface="Arial" panose="020B0604020202020204" pitchFamily="34" charset="0"/>
            <a:cs typeface="Arial" panose="020B0604020202020204" pitchFamily="34" charset="0"/>
          </a:endParaRPr>
        </a:p>
      </dsp:txBody>
      <dsp:txXfrm>
        <a:off x="2435763" y="3016541"/>
        <a:ext cx="910728" cy="565469"/>
      </dsp:txXfrm>
    </dsp:sp>
    <dsp:sp modelId="{39F706AE-5772-4C70-A382-CEAA44BA4E86}">
      <dsp:nvSpPr>
        <dsp:cNvPr id="0" name=""/>
        <dsp:cNvSpPr/>
      </dsp:nvSpPr>
      <dsp:spPr>
        <a:xfrm>
          <a:off x="4625303" y="2023343"/>
          <a:ext cx="945914" cy="600655"/>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250E1D9-72CC-49A2-A868-97729FA28203}">
      <dsp:nvSpPr>
        <dsp:cNvPr id="0" name=""/>
        <dsp:cNvSpPr/>
      </dsp:nvSpPr>
      <dsp:spPr>
        <a:xfrm>
          <a:off x="4730405" y="2123189"/>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GIPROS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(gestionale ARMET)</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AS/400</a:t>
          </a:r>
          <a:endParaRPr lang="it-IT" sz="900" kern="1200" noProof="0" dirty="0">
            <a:latin typeface="Arial" panose="020B0604020202020204" pitchFamily="34" charset="0"/>
            <a:cs typeface="Arial" panose="020B0604020202020204" pitchFamily="34" charset="0"/>
          </a:endParaRPr>
        </a:p>
      </dsp:txBody>
      <dsp:txXfrm>
        <a:off x="4747998" y="2140782"/>
        <a:ext cx="910728" cy="565469"/>
      </dsp:txXfrm>
    </dsp:sp>
    <dsp:sp modelId="{62532F0C-0AEA-4726-8ABB-1808B24B9313}">
      <dsp:nvSpPr>
        <dsp:cNvPr id="0" name=""/>
        <dsp:cNvSpPr/>
      </dsp:nvSpPr>
      <dsp:spPr>
        <a:xfrm>
          <a:off x="3469186" y="2899102"/>
          <a:ext cx="945914" cy="60065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4491CD8-96F2-437B-8F5E-24569E09E4C7}">
      <dsp:nvSpPr>
        <dsp:cNvPr id="0" name=""/>
        <dsp:cNvSpPr/>
      </dsp:nvSpPr>
      <dsp:spPr>
        <a:xfrm>
          <a:off x="3574287" y="2998948"/>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NICIM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(avanzamento produzione)</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ORACLE</a:t>
          </a:r>
          <a:endParaRPr lang="it-IT" sz="900" kern="1200" noProof="0" dirty="0">
            <a:latin typeface="Arial" panose="020B0604020202020204" pitchFamily="34" charset="0"/>
            <a:cs typeface="Arial" panose="020B0604020202020204" pitchFamily="34" charset="0"/>
          </a:endParaRPr>
        </a:p>
      </dsp:txBody>
      <dsp:txXfrm>
        <a:off x="3591880" y="3016541"/>
        <a:ext cx="910728" cy="565469"/>
      </dsp:txXfrm>
    </dsp:sp>
    <dsp:sp modelId="{A00E0E6B-E918-47E1-951D-0DB6BE69B5EE}">
      <dsp:nvSpPr>
        <dsp:cNvPr id="0" name=""/>
        <dsp:cNvSpPr/>
      </dsp:nvSpPr>
      <dsp:spPr>
        <a:xfrm>
          <a:off x="4625303" y="2899102"/>
          <a:ext cx="945914" cy="60065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45B1E1C-236E-4CE2-9E98-E30BF2B2CCEE}">
      <dsp:nvSpPr>
        <dsp:cNvPr id="0" name=""/>
        <dsp:cNvSpPr/>
      </dsp:nvSpPr>
      <dsp:spPr>
        <a:xfrm>
          <a:off x="4730405" y="2998948"/>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err="1" smtClean="0">
              <a:latin typeface="Arial" panose="020B0604020202020204" pitchFamily="34" charset="0"/>
              <a:cs typeface="Arial" panose="020B0604020202020204" pitchFamily="34" charset="0"/>
            </a:rPr>
            <a:t>Panthera</a:t>
          </a:r>
          <a:r>
            <a:rPr lang="it-IT" sz="900" kern="1200" noProof="0" dirty="0" smtClean="0">
              <a:latin typeface="Arial" panose="020B0604020202020204" pitchFamily="34" charset="0"/>
              <a:cs typeface="Arial" panose="020B0604020202020204" pitchFamily="34" charset="0"/>
            </a:rPr>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(offerte)</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DB2</a:t>
          </a:r>
          <a:endParaRPr lang="it-IT" sz="900" kern="1200" noProof="0" dirty="0">
            <a:latin typeface="Arial" panose="020B0604020202020204" pitchFamily="34" charset="0"/>
            <a:cs typeface="Arial" panose="020B0604020202020204" pitchFamily="34" charset="0"/>
          </a:endParaRPr>
        </a:p>
      </dsp:txBody>
      <dsp:txXfrm>
        <a:off x="4747998" y="3016541"/>
        <a:ext cx="910728" cy="565469"/>
      </dsp:txXfrm>
    </dsp:sp>
    <dsp:sp modelId="{2FCAEFA1-25D8-4C39-A843-6422EC01183B}">
      <dsp:nvSpPr>
        <dsp:cNvPr id="0" name=""/>
        <dsp:cNvSpPr/>
      </dsp:nvSpPr>
      <dsp:spPr>
        <a:xfrm>
          <a:off x="4625303" y="3774861"/>
          <a:ext cx="945914" cy="600655"/>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855586E-4D8D-4003-A8D3-48A09BA03661}">
      <dsp:nvSpPr>
        <dsp:cNvPr id="0" name=""/>
        <dsp:cNvSpPr/>
      </dsp:nvSpPr>
      <dsp:spPr>
        <a:xfrm>
          <a:off x="4730405" y="3874707"/>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Configuratore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e-commerce</a:t>
          </a:r>
          <a:endParaRPr lang="it-IT" sz="900" kern="1200" noProof="0" dirty="0">
            <a:latin typeface="Arial" panose="020B0604020202020204" pitchFamily="34" charset="0"/>
            <a:cs typeface="Arial" panose="020B0604020202020204" pitchFamily="34" charset="0"/>
          </a:endParaRPr>
        </a:p>
      </dsp:txBody>
      <dsp:txXfrm>
        <a:off x="4747998" y="3892300"/>
        <a:ext cx="910728" cy="565469"/>
      </dsp:txXfrm>
    </dsp:sp>
    <dsp:sp modelId="{1D3D8AFA-701E-4444-B283-9F49F36A3FD3}">
      <dsp:nvSpPr>
        <dsp:cNvPr id="0" name=""/>
        <dsp:cNvSpPr/>
      </dsp:nvSpPr>
      <dsp:spPr>
        <a:xfrm>
          <a:off x="5781421" y="2899102"/>
          <a:ext cx="945914" cy="600655"/>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8B2E940-9D90-4255-9740-E83AB0060281}">
      <dsp:nvSpPr>
        <dsp:cNvPr id="0" name=""/>
        <dsp:cNvSpPr/>
      </dsp:nvSpPr>
      <dsp:spPr>
        <a:xfrm>
          <a:off x="5886522" y="2998948"/>
          <a:ext cx="945914" cy="600655"/>
        </a:xfrm>
        <a:prstGeom prst="roundRect">
          <a:avLst>
            <a:gd name="adj" fmla="val 10000"/>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Piani di Carico (ARMET)</a:t>
          </a:r>
          <a:endParaRPr lang="it-IT" sz="900" kern="1200" noProof="0" dirty="0">
            <a:latin typeface="Arial" panose="020B0604020202020204" pitchFamily="34" charset="0"/>
            <a:cs typeface="Arial" panose="020B0604020202020204" pitchFamily="34" charset="0"/>
          </a:endParaRPr>
        </a:p>
      </dsp:txBody>
      <dsp:txXfrm>
        <a:off x="5904115" y="3016541"/>
        <a:ext cx="910728" cy="565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AE076-1707-42AA-AEAA-281FDFEBEF00}">
      <dsp:nvSpPr>
        <dsp:cNvPr id="0" name=""/>
        <dsp:cNvSpPr/>
      </dsp:nvSpPr>
      <dsp:spPr>
        <a:xfrm rot="16200000">
          <a:off x="399104" y="-399104"/>
          <a:ext cx="1463353" cy="2261562"/>
        </a:xfrm>
        <a:prstGeom prst="round1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CRM</a:t>
          </a:r>
          <a:endParaRPr lang="en-US" sz="2000" b="1" kern="1200" dirty="0">
            <a:solidFill>
              <a:schemeClr val="tx1"/>
            </a:solidFill>
            <a:effectLst>
              <a:outerShdw blurRad="38100" dist="38100" dir="2700000" algn="tl">
                <a:srgbClr val="000000">
                  <a:alpha val="43137"/>
                </a:srgbClr>
              </a:outerShdw>
            </a:effectLst>
          </a:endParaRPr>
        </a:p>
      </dsp:txBody>
      <dsp:txXfrm rot="5400000">
        <a:off x="0" y="0"/>
        <a:ext cx="2261562" cy="1097515"/>
      </dsp:txXfrm>
    </dsp:sp>
    <dsp:sp modelId="{E8DCB889-ECC4-4177-B4A8-A4148D27A4F3}">
      <dsp:nvSpPr>
        <dsp:cNvPr id="0" name=""/>
        <dsp:cNvSpPr/>
      </dsp:nvSpPr>
      <dsp:spPr>
        <a:xfrm>
          <a:off x="2261562" y="0"/>
          <a:ext cx="2261562" cy="1463353"/>
        </a:xfrm>
        <a:prstGeom prst="round1Rect">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Risk</a:t>
          </a:r>
          <a:endParaRPr lang="en-US" sz="2000" b="1" kern="1200" dirty="0">
            <a:solidFill>
              <a:schemeClr val="tx1"/>
            </a:solidFill>
            <a:effectLst>
              <a:outerShdw blurRad="38100" dist="38100" dir="2700000" algn="tl">
                <a:srgbClr val="000000">
                  <a:alpha val="43137"/>
                </a:srgbClr>
              </a:outerShdw>
            </a:effectLst>
          </a:endParaRPr>
        </a:p>
      </dsp:txBody>
      <dsp:txXfrm>
        <a:off x="2261562" y="0"/>
        <a:ext cx="2261562" cy="1097515"/>
      </dsp:txXfrm>
    </dsp:sp>
    <dsp:sp modelId="{B689799F-CED5-42AF-8910-45E7A0B8946D}">
      <dsp:nvSpPr>
        <dsp:cNvPr id="0" name=""/>
        <dsp:cNvSpPr/>
      </dsp:nvSpPr>
      <dsp:spPr>
        <a:xfrm rot="10800000">
          <a:off x="0" y="1463353"/>
          <a:ext cx="2261562" cy="1463353"/>
        </a:xfrm>
        <a:prstGeom prst="round1Rect">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Operations</a:t>
          </a:r>
          <a:endParaRPr lang="en-US" sz="2000" b="1" kern="1200" dirty="0">
            <a:solidFill>
              <a:schemeClr val="tx1"/>
            </a:solidFill>
            <a:effectLst>
              <a:outerShdw blurRad="38100" dist="38100" dir="2700000" algn="tl">
                <a:srgbClr val="000000">
                  <a:alpha val="43137"/>
                </a:srgbClr>
              </a:outerShdw>
            </a:effectLst>
          </a:endParaRPr>
        </a:p>
      </dsp:txBody>
      <dsp:txXfrm rot="10800000">
        <a:off x="0" y="1829191"/>
        <a:ext cx="2261562" cy="1097515"/>
      </dsp:txXfrm>
    </dsp:sp>
    <dsp:sp modelId="{92AE9E2E-4D12-4ED9-8E17-ED95C18B71F9}">
      <dsp:nvSpPr>
        <dsp:cNvPr id="0" name=""/>
        <dsp:cNvSpPr/>
      </dsp:nvSpPr>
      <dsp:spPr>
        <a:xfrm rot="5400000">
          <a:off x="2660667" y="1064248"/>
          <a:ext cx="1463353" cy="2261562"/>
        </a:xfrm>
        <a:prstGeom prst="round1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Fraud</a:t>
          </a:r>
          <a:endParaRPr lang="en-US" sz="2000" b="1" kern="1200" dirty="0">
            <a:solidFill>
              <a:schemeClr val="tx1"/>
            </a:solidFill>
            <a:effectLst>
              <a:outerShdw blurRad="38100" dist="38100" dir="2700000" algn="tl">
                <a:srgbClr val="000000">
                  <a:alpha val="43137"/>
                </a:srgbClr>
              </a:outerShdw>
            </a:effectLst>
          </a:endParaRPr>
        </a:p>
      </dsp:txBody>
      <dsp:txXfrm rot="-5400000">
        <a:off x="2261563" y="1829191"/>
        <a:ext cx="2261562" cy="1097515"/>
      </dsp:txXfrm>
    </dsp:sp>
    <dsp:sp modelId="{3873805E-6DA8-40CE-86DF-4314F636AF1A}">
      <dsp:nvSpPr>
        <dsp:cNvPr id="0" name=""/>
        <dsp:cNvSpPr/>
      </dsp:nvSpPr>
      <dsp:spPr>
        <a:xfrm>
          <a:off x="1583093" y="1097515"/>
          <a:ext cx="1356937" cy="731676"/>
        </a:xfrm>
        <a:prstGeom prst="roundRect">
          <a:avLst/>
        </a:prstGeom>
        <a:solidFill>
          <a:schemeClr val="tx1">
            <a:lumMod val="85000"/>
            <a:lumOff val="15000"/>
          </a:schemeClr>
        </a:solidFill>
        <a:ln w="1905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outerShdw blurRad="38100" dist="38100" dir="2700000" algn="tl">
                  <a:srgbClr val="000000">
                    <a:alpha val="43137"/>
                  </a:srgbClr>
                </a:outerShdw>
              </a:effectLst>
            </a:rPr>
            <a:t>Predictive</a:t>
          </a:r>
        </a:p>
        <a:p>
          <a:pPr lvl="0" algn="ctr" defTabSz="711200">
            <a:lnSpc>
              <a:spcPct val="90000"/>
            </a:lnSpc>
            <a:spcBef>
              <a:spcPct val="0"/>
            </a:spcBef>
            <a:spcAft>
              <a:spcPct val="35000"/>
            </a:spcAft>
          </a:pPr>
          <a:r>
            <a:rPr lang="en-US" sz="1600" b="1" kern="1200" dirty="0" smtClean="0">
              <a:solidFill>
                <a:schemeClr val="bg1"/>
              </a:solidFill>
              <a:effectLst>
                <a:outerShdw blurRad="38100" dist="38100" dir="2700000" algn="tl">
                  <a:srgbClr val="000000">
                    <a:alpha val="43137"/>
                  </a:srgbClr>
                </a:outerShdw>
              </a:effectLst>
            </a:rPr>
            <a:t>Analytics</a:t>
          </a:r>
          <a:endParaRPr lang="en-US" sz="1600" b="1" kern="1200" dirty="0">
            <a:solidFill>
              <a:schemeClr val="bg1"/>
            </a:solidFill>
            <a:effectLst>
              <a:outerShdw blurRad="38100" dist="38100" dir="2700000" algn="tl">
                <a:srgbClr val="000000">
                  <a:alpha val="43137"/>
                </a:srgbClr>
              </a:outerShdw>
            </a:effectLst>
          </a:endParaRPr>
        </a:p>
      </dsp:txBody>
      <dsp:txXfrm>
        <a:off x="1618810" y="1133232"/>
        <a:ext cx="1285503" cy="6602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81034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fld id="{58716FA4-3966-46D5-A517-B5550E7D101E}" type="slidenum">
              <a:rPr lang="en-US" sz="1200"/>
              <a:pPr eaLnBrk="1" hangingPunct="1"/>
              <a:t>14</a:t>
            </a:fld>
            <a:endParaRPr lang="en-US" sz="1200"/>
          </a:p>
        </p:txBody>
      </p:sp>
    </p:spTree>
    <p:extLst>
      <p:ext uri="{BB962C8B-B14F-4D97-AF65-F5344CB8AC3E}">
        <p14:creationId xmlns:p14="http://schemas.microsoft.com/office/powerpoint/2010/main" val="204480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20BAC56-22FE-42E8-8FCC-7D7195434481}" type="slidenum">
              <a:rPr lang="en-US" sz="1200"/>
              <a:pPr eaLnBrk="1" hangingPunct="1"/>
              <a:t>16</a:t>
            </a:fld>
            <a:endParaRPr lang="en-US" sz="1200"/>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dirty="0" smtClean="0"/>
          </a:p>
        </p:txBody>
      </p:sp>
    </p:spTree>
    <p:extLst>
      <p:ext uri="{BB962C8B-B14F-4D97-AF65-F5344CB8AC3E}">
        <p14:creationId xmlns:p14="http://schemas.microsoft.com/office/powerpoint/2010/main" val="321785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547688" y="612775"/>
            <a:ext cx="5762625" cy="324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2913" eaLnBrk="1" hangingPunct="1">
              <a:spcBef>
                <a:spcPct val="0"/>
              </a:spcBef>
            </a:pPr>
            <a:endParaRPr lang="en-US" sz="900" dirty="0" smtClean="0">
              <a:ea typeface="SimSun" pitchFamily="2" charset="-122"/>
            </a:endParaRPr>
          </a:p>
        </p:txBody>
      </p:sp>
    </p:spTree>
    <p:extLst>
      <p:ext uri="{BB962C8B-B14F-4D97-AF65-F5344CB8AC3E}">
        <p14:creationId xmlns:p14="http://schemas.microsoft.com/office/powerpoint/2010/main" val="50716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D9D90E8-089B-448D-8777-E8554E299CC3}" type="slidenum">
              <a:rPr lang="en-US" altLang="it-IT" smtClean="0"/>
              <a:pPr>
                <a:spcBef>
                  <a:spcPct val="0"/>
                </a:spcBef>
              </a:pPr>
              <a:t>18</a:t>
            </a:fld>
            <a:endParaRPr lang="en-US" altLang="it-IT"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extLst>
      <p:ext uri="{BB962C8B-B14F-4D97-AF65-F5344CB8AC3E}">
        <p14:creationId xmlns:p14="http://schemas.microsoft.com/office/powerpoint/2010/main" val="295384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D9D90E8-089B-448D-8777-E8554E299CC3}" type="slidenum">
              <a:rPr lang="en-US" altLang="it-IT" smtClean="0"/>
              <a:pPr>
                <a:spcBef>
                  <a:spcPct val="0"/>
                </a:spcBef>
              </a:pPr>
              <a:t>19</a:t>
            </a:fld>
            <a:endParaRPr lang="en-US" altLang="it-IT"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extLst>
      <p:ext uri="{BB962C8B-B14F-4D97-AF65-F5344CB8AC3E}">
        <p14:creationId xmlns:p14="http://schemas.microsoft.com/office/powerpoint/2010/main" val="351490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C64A65DB-E2AD-4294-A905-40A78BA108BA}" type="slidenum">
              <a:rPr lang="en-US" smtClean="0">
                <a:cs typeface="Arial" charset="0"/>
              </a:rPr>
              <a:pPr/>
              <a:t>2</a:t>
            </a:fld>
            <a:endParaRPr lang="en-US" smtClean="0">
              <a:cs typeface="Arial"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12146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7680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C86BBF8-3B66-43E7-9120-6065193BF693}" type="slidenum">
              <a:rPr lang="fr-FR" sz="1200"/>
              <a:pPr eaLnBrk="1" hangingPunct="1"/>
              <a:t>3</a:t>
            </a:fld>
            <a:endParaRPr lang="fr-FR" sz="1200"/>
          </a:p>
        </p:txBody>
      </p:sp>
    </p:spTree>
    <p:extLst>
      <p:ext uri="{BB962C8B-B14F-4D97-AF65-F5344CB8AC3E}">
        <p14:creationId xmlns:p14="http://schemas.microsoft.com/office/powerpoint/2010/main" val="98987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192086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xfrm>
            <a:off x="201613" y="727075"/>
            <a:ext cx="6456362" cy="36322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0" name="Rectangle 3"/>
          <p:cNvSpPr>
            <a:spLocks noGrp="1" noChangeArrowheads="1"/>
          </p:cNvSpPr>
          <p:nvPr>
            <p:ph type="body" idx="1"/>
          </p:nvPr>
        </p:nvSpPr>
        <p:spPr bwMode="auto">
          <a:xfrm>
            <a:off x="684213" y="4600575"/>
            <a:ext cx="5489575" cy="4359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75000"/>
              </a:spcBef>
              <a:buClr>
                <a:schemeClr val="tx1"/>
              </a:buClr>
              <a:buSzPct val="80000"/>
              <a:buFont typeface="Wingdings" panose="05000000000000000000" pitchFamily="2" charset="2"/>
              <a:buNone/>
            </a:pPr>
            <a:endParaRPr lang="en-US" smtClean="0">
              <a:latin typeface="Arial" panose="020B0604020202020204" pitchFamily="34" charset="0"/>
            </a:endParaRPr>
          </a:p>
        </p:txBody>
      </p:sp>
    </p:spTree>
    <p:extLst>
      <p:ext uri="{BB962C8B-B14F-4D97-AF65-F5344CB8AC3E}">
        <p14:creationId xmlns:p14="http://schemas.microsoft.com/office/powerpoint/2010/main" val="424401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000" smtClean="0">
              <a:latin typeface="Arial" panose="020B0604020202020204" pitchFamily="34" charset="0"/>
              <a:cs typeface="Arial" panose="020B0604020202020204" pitchFamily="34" charset="0"/>
            </a:endParaRPr>
          </a:p>
        </p:txBody>
      </p:sp>
      <p:sp>
        <p:nvSpPr>
          <p:cNvPr id="163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9005AD2-D383-4CCA-A4E6-D7B1C5602525}" type="slidenum">
              <a:rPr lang="de-DE" sz="1200"/>
              <a:pPr/>
              <a:t>7</a:t>
            </a:fld>
            <a:endParaRPr lang="de-DE" sz="1200"/>
          </a:p>
        </p:txBody>
      </p:sp>
    </p:spTree>
    <p:extLst>
      <p:ext uri="{BB962C8B-B14F-4D97-AF65-F5344CB8AC3E}">
        <p14:creationId xmlns:p14="http://schemas.microsoft.com/office/powerpoint/2010/main" val="284963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fld id="{8367C8B3-43DC-44EC-8E9A-5255B6174A2E}" type="slidenum">
              <a:rPr lang="en-US" sz="1200"/>
              <a:pPr eaLnBrk="1" hangingPunct="1"/>
              <a:t>11</a:t>
            </a:fld>
            <a:endParaRPr lang="en-US" sz="1200"/>
          </a:p>
        </p:txBody>
      </p:sp>
    </p:spTree>
    <p:extLst>
      <p:ext uri="{BB962C8B-B14F-4D97-AF65-F5344CB8AC3E}">
        <p14:creationId xmlns:p14="http://schemas.microsoft.com/office/powerpoint/2010/main" val="104969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fld id="{C32F7BD2-6B2C-4FFD-A22E-D9DB9B66E7B3}" type="slidenum">
              <a:rPr lang="en-US" sz="1200"/>
              <a:pPr eaLnBrk="1" hangingPunct="1"/>
              <a:t>12</a:t>
            </a:fld>
            <a:endParaRPr lang="en-US" sz="1200"/>
          </a:p>
        </p:txBody>
      </p:sp>
    </p:spTree>
    <p:extLst>
      <p:ext uri="{BB962C8B-B14F-4D97-AF65-F5344CB8AC3E}">
        <p14:creationId xmlns:p14="http://schemas.microsoft.com/office/powerpoint/2010/main" val="132769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fld id="{1F191555-5941-4FCB-8979-6F80830DBA7B}" type="slidenum">
              <a:rPr lang="en-US" sz="1200"/>
              <a:pPr eaLnBrk="1" hangingPunct="1"/>
              <a:t>13</a:t>
            </a:fld>
            <a:endParaRPr lang="en-US" sz="1200"/>
          </a:p>
        </p:txBody>
      </p:sp>
    </p:spTree>
    <p:extLst>
      <p:ext uri="{BB962C8B-B14F-4D97-AF65-F5344CB8AC3E}">
        <p14:creationId xmlns:p14="http://schemas.microsoft.com/office/powerpoint/2010/main" val="1124386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olo con Immagin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err="1" smtClean="0"/>
              <a:t>Titolo</a:t>
            </a:r>
            <a:r>
              <a:rPr lang="en-US" dirty="0" smtClean="0"/>
              <a:t> </a:t>
            </a:r>
            <a:r>
              <a:rPr lang="en-US" dirty="0" err="1" smtClean="0"/>
              <a:t>presentazione</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7" name="TextBox 6"/>
          <p:cNvSpPr txBox="1"/>
          <p:nvPr userDrawn="1"/>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3684" y="6083560"/>
            <a:ext cx="2655516" cy="7661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4000" y="704419"/>
            <a:ext cx="3740400" cy="5706891"/>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704419"/>
            <a:ext cx="3740400" cy="5706891"/>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704419"/>
            <a:ext cx="3740400" cy="5706891"/>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324000" y="19286"/>
            <a:ext cx="11545200" cy="569294"/>
          </a:xfrm>
        </p:spPr>
        <p:txBody>
          <a:bodyPr/>
          <a:lstStyle/>
          <a:p>
            <a:r>
              <a:rPr lang="en-US" noProof="0" dirty="0" smtClean="0"/>
              <a:t>Insert page 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7639050" y="724127"/>
            <a:ext cx="4232275" cy="5718714"/>
          </a:xfrm>
          <a:solidFill>
            <a:schemeClr val="bg1">
              <a:lumMod val="95000"/>
            </a:schemeClr>
          </a:solidFill>
        </p:spPr>
        <p:txBody>
          <a:bodyPr tIns="1543147"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724127"/>
            <a:ext cx="7149950" cy="5718714"/>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6206400" y="735950"/>
            <a:ext cx="5662800" cy="5675360"/>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2384" y="735950"/>
            <a:ext cx="5662800" cy="567536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706938" y="746460"/>
            <a:ext cx="7164387" cy="5685871"/>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746460"/>
            <a:ext cx="4224188" cy="5685871"/>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11711056" y="6637720"/>
            <a:ext cx="157094" cy="153888"/>
          </a:xfrm>
          <a:prstGeom prst="rect">
            <a:avLst/>
          </a:prstGeom>
          <a:noFill/>
        </p:spPr>
        <p:txBody>
          <a:bodyPr wrap="none" lIns="0" tIns="0" rIns="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tx1"/>
                </a:solidFill>
              </a:rPr>
              <a:pPr marL="111525" indent="-111525" algn="r">
                <a:buClr>
                  <a:schemeClr val="accent2"/>
                </a:buClr>
                <a:buFont typeface="Arial" pitchFamily="34" charset="0"/>
                <a:buNone/>
              </a:pPr>
              <a:t>‹N›</a:t>
            </a:fld>
            <a:endParaRPr lang="en-US" sz="1000" noProof="0" dirty="0" smtClean="0">
              <a:solidFill>
                <a:schemeClr val="tx1"/>
              </a:solidFill>
            </a:endParaRPr>
          </a:p>
        </p:txBody>
      </p:sp>
      <p:sp>
        <p:nvSpPr>
          <p:cNvPr id="5" name="Information_Classification"/>
          <p:cNvSpPr txBox="1"/>
          <p:nvPr userDrawn="1"/>
        </p:nvSpPr>
        <p:spPr>
          <a:xfrm>
            <a:off x="197944" y="6637720"/>
            <a:ext cx="1724831" cy="153888"/>
          </a:xfrm>
          <a:prstGeom prst="rect">
            <a:avLst/>
          </a:prstGeom>
          <a:noFill/>
        </p:spPr>
        <p:txBody>
          <a:bodyPr vert="horz" wrap="none" lIns="0" tIns="0" rIns="0" bIns="0" rtlCol="0">
            <a:spAutoFit/>
          </a:bodyPr>
          <a:lstStyle/>
          <a:p>
            <a:pPr marL="0" indent="0" algn="l">
              <a:buClr>
                <a:schemeClr val="bg1"/>
              </a:buClr>
              <a:buFont typeface="Arial" pitchFamily="34" charset="0"/>
              <a:buNone/>
              <a:tabLst/>
            </a:pPr>
            <a:r>
              <a:rPr lang="en-US" sz="1000" noProof="0" dirty="0" smtClean="0">
                <a:solidFill>
                  <a:schemeClr val="bg2">
                    <a:lumMod val="50000"/>
                  </a:schemeClr>
                </a:solidFill>
              </a:rPr>
              <a:t>Regesta</a:t>
            </a:r>
            <a:r>
              <a:rPr lang="en-US" sz="1000" baseline="0" noProof="0" dirty="0" smtClean="0">
                <a:solidFill>
                  <a:schemeClr val="bg2">
                    <a:lumMod val="50000"/>
                  </a:schemeClr>
                </a:solidFill>
              </a:rPr>
              <a:t> – </a:t>
            </a:r>
            <a:r>
              <a:rPr lang="en-US" sz="1000" baseline="0" noProof="0" dirty="0" err="1" smtClean="0">
                <a:solidFill>
                  <a:schemeClr val="bg2">
                    <a:lumMod val="50000"/>
                  </a:schemeClr>
                </a:solidFill>
              </a:rPr>
              <a:t>Tutti</a:t>
            </a:r>
            <a:r>
              <a:rPr lang="en-US" sz="1000" baseline="0" noProof="0" dirty="0" smtClean="0">
                <a:solidFill>
                  <a:schemeClr val="bg2">
                    <a:lumMod val="50000"/>
                  </a:schemeClr>
                </a:solidFill>
              </a:rPr>
              <a:t> I </a:t>
            </a:r>
            <a:r>
              <a:rPr lang="en-US" sz="1000" baseline="0" noProof="0" dirty="0" err="1" smtClean="0">
                <a:solidFill>
                  <a:schemeClr val="bg2">
                    <a:lumMod val="50000"/>
                  </a:schemeClr>
                </a:solidFill>
              </a:rPr>
              <a:t>diritti</a:t>
            </a:r>
            <a:r>
              <a:rPr lang="en-US" sz="1000" baseline="0" noProof="0" dirty="0" smtClean="0">
                <a:solidFill>
                  <a:schemeClr val="bg2">
                    <a:lumMod val="50000"/>
                  </a:schemeClr>
                </a:solidFill>
              </a:rPr>
              <a:t> </a:t>
            </a:r>
            <a:r>
              <a:rPr lang="en-US" sz="1000" baseline="0" noProof="0" dirty="0" err="1" smtClean="0">
                <a:solidFill>
                  <a:schemeClr val="bg2">
                    <a:lumMod val="50000"/>
                  </a:schemeClr>
                </a:solidFill>
              </a:rPr>
              <a:t>riservati</a:t>
            </a:r>
            <a:endParaRPr lang="en-US" sz="1000" noProof="0" dirty="0" smtClean="0">
              <a:solidFill>
                <a:schemeClr val="bg2">
                  <a:lumMod val="50000"/>
                </a:scheme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397" y="1122623"/>
            <a:ext cx="9146381" cy="2388153"/>
          </a:xfrm>
        </p:spPr>
        <p:txBody>
          <a:bodyPr anchor="b"/>
          <a:lstStyle>
            <a:lvl1pPr algn="ctr">
              <a:defRPr sz="6001"/>
            </a:lvl1pPr>
          </a:lstStyle>
          <a:p>
            <a:r>
              <a:rPr lang="it-IT" smtClean="0"/>
              <a:t>Fare clic per modificare lo stile del titolo</a:t>
            </a:r>
            <a:endParaRPr lang="it-IT"/>
          </a:p>
        </p:txBody>
      </p:sp>
      <p:sp>
        <p:nvSpPr>
          <p:cNvPr id="3" name="Sottotitolo 2"/>
          <p:cNvSpPr>
            <a:spLocks noGrp="1"/>
          </p:cNvSpPr>
          <p:nvPr>
            <p:ph type="subTitle" idx="1"/>
          </p:nvPr>
        </p:nvSpPr>
        <p:spPr>
          <a:xfrm>
            <a:off x="1524397" y="3602872"/>
            <a:ext cx="9146381"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838418" y="6357822"/>
            <a:ext cx="2743914" cy="365210"/>
          </a:xfrm>
          <a:prstGeom prst="rect">
            <a:avLst/>
          </a:prstGeom>
        </p:spPr>
        <p:txBody>
          <a:bodyPr/>
          <a:lstStyle/>
          <a:p>
            <a:fld id="{487D7EE5-0B7A-4F0D-9E92-A50A5612A3E8}" type="datetimeFigureOut">
              <a:rPr lang="it-IT" smtClean="0"/>
              <a:t>22/05/2015</a:t>
            </a:fld>
            <a:endParaRPr lang="it-IT"/>
          </a:p>
        </p:txBody>
      </p:sp>
      <p:sp>
        <p:nvSpPr>
          <p:cNvPr id="5" name="Segnaposto piè di pagina 4"/>
          <p:cNvSpPr>
            <a:spLocks noGrp="1"/>
          </p:cNvSpPr>
          <p:nvPr>
            <p:ph type="ftr" sz="quarter" idx="11"/>
          </p:nvPr>
        </p:nvSpPr>
        <p:spPr>
          <a:xfrm>
            <a:off x="4039652" y="6357822"/>
            <a:ext cx="4115872" cy="365210"/>
          </a:xfrm>
          <a:prstGeom prst="rect">
            <a:avLst/>
          </a:prstGeom>
        </p:spPr>
        <p:txBody>
          <a:bodyPr/>
          <a:lstStyle/>
          <a:p>
            <a:endParaRPr lang="it-IT"/>
          </a:p>
        </p:txBody>
      </p:sp>
      <p:sp>
        <p:nvSpPr>
          <p:cNvPr id="6" name="Segnaposto numero diapositiva 5"/>
          <p:cNvSpPr>
            <a:spLocks noGrp="1"/>
          </p:cNvSpPr>
          <p:nvPr>
            <p:ph type="sldNum" sz="quarter" idx="12"/>
          </p:nvPr>
        </p:nvSpPr>
        <p:spPr>
          <a:xfrm>
            <a:off x="8612843" y="6357822"/>
            <a:ext cx="2743914" cy="365210"/>
          </a:xfrm>
          <a:prstGeom prst="rect">
            <a:avLst/>
          </a:prstGeom>
        </p:spPr>
        <p:txBody>
          <a:bodyPr/>
          <a:lstStyle/>
          <a:p>
            <a:fld id="{70774924-CBBB-4849-BF29-A0E0A3D293E0}" type="slidenum">
              <a:rPr lang="it-IT" smtClean="0"/>
              <a:t>‹N›</a:t>
            </a:fld>
            <a:endParaRPr lang="it-IT"/>
          </a:p>
        </p:txBody>
      </p:sp>
    </p:spTree>
    <p:extLst>
      <p:ext uri="{BB962C8B-B14F-4D97-AF65-F5344CB8AC3E}">
        <p14:creationId xmlns:p14="http://schemas.microsoft.com/office/powerpoint/2010/main" val="366433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838418" y="6357822"/>
            <a:ext cx="2743914" cy="365210"/>
          </a:xfrm>
          <a:prstGeom prst="rect">
            <a:avLst/>
          </a:prstGeom>
        </p:spPr>
        <p:txBody>
          <a:bodyPr/>
          <a:lstStyle/>
          <a:p>
            <a:fld id="{487D7EE5-0B7A-4F0D-9E92-A50A5612A3E8}" type="datetimeFigureOut">
              <a:rPr lang="it-IT" smtClean="0"/>
              <a:t>22/05/2015</a:t>
            </a:fld>
            <a:endParaRPr lang="it-IT"/>
          </a:p>
        </p:txBody>
      </p:sp>
      <p:sp>
        <p:nvSpPr>
          <p:cNvPr id="5" name="Segnaposto piè di pagina 4"/>
          <p:cNvSpPr>
            <a:spLocks noGrp="1"/>
          </p:cNvSpPr>
          <p:nvPr>
            <p:ph type="ftr" sz="quarter" idx="11"/>
          </p:nvPr>
        </p:nvSpPr>
        <p:spPr>
          <a:xfrm>
            <a:off x="4039652" y="6357822"/>
            <a:ext cx="4115872" cy="365210"/>
          </a:xfrm>
          <a:prstGeom prst="rect">
            <a:avLst/>
          </a:prstGeom>
        </p:spPr>
        <p:txBody>
          <a:bodyPr/>
          <a:lstStyle/>
          <a:p>
            <a:endParaRPr lang="it-IT"/>
          </a:p>
        </p:txBody>
      </p:sp>
      <p:sp>
        <p:nvSpPr>
          <p:cNvPr id="6" name="Segnaposto numero diapositiva 5"/>
          <p:cNvSpPr>
            <a:spLocks noGrp="1"/>
          </p:cNvSpPr>
          <p:nvPr>
            <p:ph type="sldNum" sz="quarter" idx="12"/>
          </p:nvPr>
        </p:nvSpPr>
        <p:spPr>
          <a:xfrm>
            <a:off x="8612843" y="6357822"/>
            <a:ext cx="2743914" cy="365210"/>
          </a:xfrm>
          <a:prstGeom prst="rect">
            <a:avLst/>
          </a:prstGeom>
        </p:spPr>
        <p:txBody>
          <a:bodyPr/>
          <a:lstStyle/>
          <a:p>
            <a:fld id="{70774924-CBBB-4849-BF29-A0E0A3D293E0}" type="slidenum">
              <a:rPr lang="it-IT" smtClean="0"/>
              <a:t>‹N›</a:t>
            </a:fld>
            <a:endParaRPr lang="it-IT"/>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661" y="115614"/>
            <a:ext cx="719265" cy="422369"/>
          </a:xfrm>
          <a:prstGeom prst="rect">
            <a:avLst/>
          </a:prstGeom>
        </p:spPr>
      </p:pic>
    </p:spTree>
    <p:extLst>
      <p:ext uri="{BB962C8B-B14F-4D97-AF65-F5344CB8AC3E}">
        <p14:creationId xmlns:p14="http://schemas.microsoft.com/office/powerpoint/2010/main" val="2678157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2404" y="201660"/>
            <a:ext cx="9544418" cy="71612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32404" y="1292525"/>
            <a:ext cx="5663557" cy="48255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9214" y="1292525"/>
            <a:ext cx="5663559" cy="233575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9214" y="3780713"/>
            <a:ext cx="5663559" cy="233734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egnaposto numero diapositiva 5"/>
          <p:cNvSpPr>
            <a:spLocks noGrp="1"/>
          </p:cNvSpPr>
          <p:nvPr>
            <p:ph type="sldNum" sz="quarter" idx="10"/>
          </p:nvPr>
        </p:nvSpPr>
        <p:spPr>
          <a:xfrm>
            <a:off x="4560487" y="6343532"/>
            <a:ext cx="2845541" cy="365210"/>
          </a:xfrm>
          <a:prstGeom prst="rect">
            <a:avLst/>
          </a:prstGeom>
        </p:spPr>
        <p:txBody>
          <a:bodyPr/>
          <a:lstStyle>
            <a:lvl1pPr>
              <a:defRPr/>
            </a:lvl1pPr>
          </a:lstStyle>
          <a:p>
            <a:fld id="{955BEAD8-ADCA-4A46-99EE-EE2D1387F910}" type="slidenum">
              <a:rPr lang="fr-FR"/>
              <a:pPr/>
              <a:t>‹N›</a:t>
            </a:fld>
            <a:endParaRPr lang="fr-FR"/>
          </a:p>
        </p:txBody>
      </p:sp>
    </p:spTree>
    <p:extLst>
      <p:ext uri="{BB962C8B-B14F-4D97-AF65-F5344CB8AC3E}">
        <p14:creationId xmlns:p14="http://schemas.microsoft.com/office/powerpoint/2010/main" val="695354746"/>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913" y="323925"/>
            <a:ext cx="11331350" cy="755825"/>
          </a:xfrm>
          <a:prstGeom prst="rect">
            <a:avLst/>
          </a:prstGeom>
        </p:spPr>
        <p:txBody>
          <a:bodyPr/>
          <a:lstStyle>
            <a:lvl1pPr>
              <a:defRPr/>
            </a:lvl1pPr>
          </a:lstStyle>
          <a:p>
            <a:r>
              <a:rPr lang="en-US" noProof="0" smtClean="0"/>
              <a:t>Click to edit Master title style</a:t>
            </a:r>
            <a:endParaRPr lang="de-DE" dirty="0"/>
          </a:p>
        </p:txBody>
      </p:sp>
      <p:sp>
        <p:nvSpPr>
          <p:cNvPr id="3" name="Segnaposto numero diapositiva 5"/>
          <p:cNvSpPr>
            <a:spLocks noGrp="1"/>
          </p:cNvSpPr>
          <p:nvPr>
            <p:ph type="sldNum" sz="quarter" idx="10"/>
          </p:nvPr>
        </p:nvSpPr>
        <p:spPr>
          <a:xfrm>
            <a:off x="4560487" y="6343532"/>
            <a:ext cx="2845541" cy="365210"/>
          </a:xfrm>
          <a:prstGeom prst="rect">
            <a:avLst/>
          </a:prstGeom>
        </p:spPr>
        <p:txBody>
          <a:bodyPr/>
          <a:lstStyle>
            <a:lvl1pPr>
              <a:defRPr/>
            </a:lvl1pPr>
          </a:lstStyle>
          <a:p>
            <a:fld id="{FD972E82-0CE6-4259-8780-2D2CBAA58F2B}" type="slidenum">
              <a:rPr lang="fr-FR"/>
              <a:pPr/>
              <a:t>‹N›</a:t>
            </a:fld>
            <a:endParaRPr lang="fr-FR"/>
          </a:p>
        </p:txBody>
      </p:sp>
    </p:spTree>
    <p:extLst>
      <p:ext uri="{BB962C8B-B14F-4D97-AF65-F5344CB8AC3E}">
        <p14:creationId xmlns:p14="http://schemas.microsoft.com/office/powerpoint/2010/main" val="2950045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913" y="431900"/>
            <a:ext cx="11331350" cy="755826"/>
          </a:xfrm>
          <a:prstGeom prst="rect">
            <a:avLst/>
          </a:prstGeom>
        </p:spPr>
        <p:txBody>
          <a:bodyPr/>
          <a:lstStyle>
            <a:lvl1pPr>
              <a:defRPr/>
            </a:lvl1pPr>
          </a:lstStyle>
          <a:p>
            <a:r>
              <a:rPr lang="en-US" noProof="0" smtClean="0"/>
              <a:t>Click to edit Master title style</a:t>
            </a:r>
            <a:endParaRPr lang="de-DE" dirty="0"/>
          </a:p>
        </p:txBody>
      </p:sp>
    </p:spTree>
    <p:extLst>
      <p:ext uri="{BB962C8B-B14F-4D97-AF65-F5344CB8AC3E}">
        <p14:creationId xmlns:p14="http://schemas.microsoft.com/office/powerpoint/2010/main" val="410944416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olo semplic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1547325" cy="923330"/>
          </a:xfrm>
        </p:spPr>
        <p:txBody>
          <a:bodyPr anchor="t" anchorCtr="0">
            <a:noAutofit/>
          </a:bodyPr>
          <a:lstStyle>
            <a:lvl1pPr>
              <a:defRPr sz="6000">
                <a:solidFill>
                  <a:schemeClr val="tx1"/>
                </a:solidFill>
              </a:defRPr>
            </a:lvl1pPr>
          </a:lstStyle>
          <a:p>
            <a:r>
              <a:rPr lang="en-US" dirty="0" err="1" smtClean="0"/>
              <a:t>Titolo</a:t>
            </a:r>
            <a:r>
              <a:rPr lang="en-US" dirty="0" smtClean="0"/>
              <a:t> </a:t>
            </a:r>
            <a:r>
              <a:rPr lang="en-US" dirty="0" err="1" smtClean="0"/>
              <a:t>presentazione</a:t>
            </a:r>
            <a:r>
              <a:rPr lang="en-US" dirty="0" smtClean="0"/>
              <a:t> </a:t>
            </a:r>
            <a:r>
              <a:rPr lang="en-US" dirty="0" err="1" smtClean="0"/>
              <a:t>semplice</a:t>
            </a:r>
            <a:endParaRPr lang="en-US" dirty="0"/>
          </a:p>
        </p:txBody>
      </p:sp>
      <p:sp>
        <p:nvSpPr>
          <p:cNvPr id="6" name="Subtitle 2"/>
          <p:cNvSpPr>
            <a:spLocks noGrp="1"/>
          </p:cNvSpPr>
          <p:nvPr>
            <p:ph type="subTitle" idx="1" hasCustomPrompt="1"/>
          </p:nvPr>
        </p:nvSpPr>
        <p:spPr bwMode="gray">
          <a:xfrm>
            <a:off x="324000"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3684" y="6083560"/>
            <a:ext cx="2655516" cy="76611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ina di division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3684" y="6083560"/>
            <a:ext cx="2655516" cy="76611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ina di divione con immagin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876" y="5558043"/>
            <a:ext cx="2655516" cy="76611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extLst>
    <p:ext uri="{DCECCB84-F9BA-43D5-87BE-67443E8EF086}">
      <p15:sldGuideLst xmlns:p15="http://schemas.microsoft.com/office/powerpoint/2012/main">
        <p15:guide id="1" orient="horz" pos="2160" userDrawn="1">
          <p15:clr>
            <a:srgbClr val="FBAE40"/>
          </p15:clr>
        </p15:guide>
        <p15:guide id="2" pos="3342" userDrawn="1">
          <p15:clr>
            <a:srgbClr val="FBAE40"/>
          </p15:clr>
        </p15:guide>
        <p15:guide id="3" pos="1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Pagina di divione con immagin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9704" y="5609286"/>
            <a:ext cx="2308331" cy="1250302"/>
          </a:xfrm>
          <a:prstGeom prst="rect">
            <a:avLst/>
          </a:prstGeom>
        </p:spPr>
      </p:pic>
    </p:spTree>
    <p:extLst>
      <p:ext uri="{BB962C8B-B14F-4D97-AF65-F5344CB8AC3E}">
        <p14:creationId xmlns:p14="http://schemas.microsoft.com/office/powerpoint/2010/main" val="839395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extLst mod="1">
    <p:ext uri="{DCECCB84-F9BA-43D5-87BE-67443E8EF086}">
      <p15:sldGuideLst xmlns:p15="http://schemas.microsoft.com/office/powerpoint/2012/main">
        <p15:guide id="1" orient="horz" pos="3090" userDrawn="1">
          <p15:clr>
            <a:srgbClr val="FBAE40"/>
          </p15:clr>
        </p15:guide>
        <p15:guide id="2" pos="7492" userDrawn="1">
          <p15:clr>
            <a:srgbClr val="FBAE40"/>
          </p15:clr>
        </p15:guide>
        <p15:guide id="3" pos="19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atti / Grazi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50427" y="1341379"/>
            <a:ext cx="11545200" cy="923330"/>
          </a:xfrm>
        </p:spPr>
        <p:txBody>
          <a:bodyPr anchor="t" anchorCtr="0">
            <a:noAutofit/>
          </a:bodyPr>
          <a:lstStyle>
            <a:lvl1pPr>
              <a:defRPr sz="6000">
                <a:solidFill>
                  <a:schemeClr val="tx1"/>
                </a:solidFill>
                <a:latin typeface="+mj-lt"/>
              </a:defRPr>
            </a:lvl1pPr>
          </a:lstStyle>
          <a:p>
            <a:r>
              <a:rPr lang="en-US" dirty="0" smtClean="0"/>
              <a:t>Grazie</a:t>
            </a:r>
            <a:endParaRPr lang="en-US"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50427" y="2723157"/>
            <a:ext cx="11545200" cy="1846659"/>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2997" y="5875282"/>
            <a:ext cx="2852466" cy="822931"/>
          </a:xfrm>
          <a:prstGeom prst="rect">
            <a:avLst/>
          </a:prstGeom>
        </p:spPr>
      </p:pic>
      <p:sp>
        <p:nvSpPr>
          <p:cNvPr id="3" name="Rettangolo 2"/>
          <p:cNvSpPr/>
          <p:nvPr userDrawn="1"/>
        </p:nvSpPr>
        <p:spPr>
          <a:xfrm>
            <a:off x="250427" y="5875282"/>
            <a:ext cx="7779476" cy="646331"/>
          </a:xfrm>
          <a:prstGeom prst="rect">
            <a:avLst/>
          </a:prstGeom>
        </p:spPr>
        <p:txBody>
          <a:bodyPr wrap="square">
            <a:spAutoFit/>
          </a:bodyPr>
          <a:lstStyle/>
          <a:p>
            <a:r>
              <a:rPr lang="it-IT" sz="1200" b="0" i="0" dirty="0" smtClean="0">
                <a:solidFill>
                  <a:schemeClr val="tx1"/>
                </a:solidFill>
                <a:effectLst/>
                <a:latin typeface="+mj-lt"/>
              </a:rPr>
              <a:t>Regesta S.r.l.</a:t>
            </a:r>
          </a:p>
          <a:p>
            <a:r>
              <a:rPr lang="it-IT" sz="1200" b="0" i="0" dirty="0" smtClean="0">
                <a:solidFill>
                  <a:schemeClr val="tx1"/>
                </a:solidFill>
                <a:effectLst/>
                <a:latin typeface="+mj-lt"/>
              </a:rPr>
              <a:t>Via Oberdan, 126 – 25128 Brescia - ITALY</a:t>
            </a:r>
          </a:p>
          <a:p>
            <a:r>
              <a:rPr lang="it-IT" sz="1200" b="0" i="0" dirty="0" smtClean="0">
                <a:solidFill>
                  <a:schemeClr val="tx1"/>
                </a:solidFill>
                <a:effectLst/>
                <a:latin typeface="+mj-lt"/>
              </a:rPr>
              <a:t>Iscritta al Registro delle Imprese di Brescia: P.IVA e CF: 02933160984 - N° REA: BS – 491336 </a:t>
            </a:r>
            <a:endParaRPr lang="it-IT" sz="1200" b="0" dirty="0">
              <a:solidFill>
                <a:schemeClr val="tx1"/>
              </a:solidFill>
              <a:latin typeface="+mj-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799013"/>
            <a:ext cx="11545200" cy="5633318"/>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8661" y="115614"/>
            <a:ext cx="719265" cy="422369"/>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ica">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735949"/>
            <a:ext cx="5662800" cy="5675361"/>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6400" y="746685"/>
            <a:ext cx="5662800" cy="56646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19286"/>
            <a:ext cx="11545200" cy="569294"/>
          </a:xfrm>
          <a:prstGeom prst="rect">
            <a:avLst/>
          </a:prstGeom>
        </p:spPr>
        <p:txBody>
          <a:bodyPr vert="horz" lIns="0" tIns="0" rIns="0" bIns="0" rtlCol="0" anchor="ctr" anchorCtr="0">
            <a:noAutofit/>
          </a:bodyPr>
          <a:lstStyle/>
          <a:p>
            <a:r>
              <a:rPr lang="en-US" noProof="0" dirty="0" err="1" smtClean="0"/>
              <a:t>Inserisci</a:t>
            </a:r>
            <a:r>
              <a:rPr lang="en-US" noProof="0" dirty="0" smtClean="0"/>
              <a:t> </a:t>
            </a:r>
            <a:r>
              <a:rPr lang="en-US" noProof="0" dirty="0" err="1" smtClean="0"/>
              <a:t>il</a:t>
            </a:r>
            <a:r>
              <a:rPr lang="en-US" noProof="0" dirty="0" smtClean="0"/>
              <a:t> </a:t>
            </a:r>
            <a:r>
              <a:rPr lang="en-US" noProof="0" dirty="0" err="1" smtClean="0"/>
              <a:t>titolo</a:t>
            </a:r>
            <a:r>
              <a:rPr lang="en-US" noProof="0" dirty="0" smtClean="0"/>
              <a:t> </a:t>
            </a:r>
            <a:r>
              <a:rPr lang="en-US" noProof="0" dirty="0" err="1" smtClean="0"/>
              <a:t>della</a:t>
            </a:r>
            <a:r>
              <a:rPr lang="en-US" noProof="0" dirty="0" smtClean="0"/>
              <a:t> </a:t>
            </a:r>
            <a:r>
              <a:rPr lang="en-US" noProof="0" dirty="0" err="1" smtClean="0"/>
              <a:t>pagina</a:t>
            </a:r>
            <a:endParaRPr lang="en-US" noProof="0" dirty="0"/>
          </a:p>
        </p:txBody>
      </p:sp>
      <p:sp>
        <p:nvSpPr>
          <p:cNvPr id="3" name="Text Placeholder 2"/>
          <p:cNvSpPr>
            <a:spLocks noGrp="1"/>
          </p:cNvSpPr>
          <p:nvPr>
            <p:ph type="body" idx="1"/>
          </p:nvPr>
        </p:nvSpPr>
        <p:spPr bwMode="gray">
          <a:xfrm>
            <a:off x="324000" y="749321"/>
            <a:ext cx="11545200" cy="5619947"/>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626685"/>
            <a:ext cx="11545200" cy="36000"/>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5" name="Rectangle 94"/>
          <p:cNvSpPr/>
          <p:nvPr/>
        </p:nvSpPr>
        <p:spPr bwMode="white">
          <a:xfrm>
            <a:off x="324000" y="6537251"/>
            <a:ext cx="11545200" cy="324075"/>
          </a:xfrm>
          <a:prstGeom prst="rect">
            <a:avLst/>
          </a:prstGeom>
          <a:solidFill>
            <a:schemeClr val="bg2">
              <a:lumMod val="75000"/>
            </a:schemeClr>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2344"/>
            <a:ext cx="1360955" cy="153888"/>
          </a:xfrm>
          <a:prstGeom prst="rect">
            <a:avLst/>
          </a:prstGeom>
          <a:noFill/>
        </p:spPr>
        <p:txBody>
          <a:bodyPr wrap="none" lIns="85730" tIns="0" rIns="0" bIns="0" rtlCol="0">
            <a:spAutoFit/>
          </a:bodyPr>
          <a:lstStyle/>
          <a:p>
            <a:pPr marL="0" indent="0" algn="l">
              <a:buClr>
                <a:schemeClr val="bg1"/>
              </a:buClr>
              <a:buFont typeface="Arial" pitchFamily="34" charset="0"/>
              <a:buNone/>
              <a:tabLst/>
            </a:pPr>
            <a:r>
              <a:rPr lang="en-US" sz="1000" noProof="0" dirty="0" smtClean="0">
                <a:solidFill>
                  <a:schemeClr val="bg1"/>
                </a:solidFill>
              </a:rPr>
              <a:t>San Polo </a:t>
            </a:r>
            <a:r>
              <a:rPr lang="en-US" sz="1000" noProof="0" dirty="0" err="1" smtClean="0">
                <a:solidFill>
                  <a:schemeClr val="bg1"/>
                </a:solidFill>
              </a:rPr>
              <a:t>Lamiere</a:t>
            </a:r>
            <a:r>
              <a:rPr lang="en-US" sz="1000" noProof="0" dirty="0" smtClean="0">
                <a:solidFill>
                  <a:schemeClr val="bg1"/>
                </a:solidFill>
              </a:rPr>
              <a:t> Spa</a:t>
            </a:r>
          </a:p>
        </p:txBody>
      </p:sp>
      <p:sp>
        <p:nvSpPr>
          <p:cNvPr id="34" name="TextBox 33"/>
          <p:cNvSpPr txBox="1"/>
          <p:nvPr/>
        </p:nvSpPr>
        <p:spPr bwMode="black">
          <a:xfrm>
            <a:off x="11624489" y="6622344"/>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‹N›</a:t>
            </a:fld>
            <a:endParaRPr lang="en-US" sz="1000" noProof="0" dirty="0" smtClean="0">
              <a:solidFill>
                <a:schemeClr val="bg1"/>
              </a:solidFill>
            </a:endParaRPr>
          </a:p>
        </p:txBody>
      </p:sp>
      <p:sp>
        <p:nvSpPr>
          <p:cNvPr id="5" name="Information_Classification"/>
          <p:cNvSpPr txBox="1"/>
          <p:nvPr userDrawn="1"/>
        </p:nvSpPr>
        <p:spPr>
          <a:xfrm>
            <a:off x="9730827" y="6622344"/>
            <a:ext cx="1724831" cy="153888"/>
          </a:xfrm>
          <a:prstGeom prst="rect">
            <a:avLst/>
          </a:prstGeom>
          <a:noFill/>
        </p:spPr>
        <p:txBody>
          <a:bodyPr vert="horz" wrap="none" lIns="0" tIns="0" rIns="0" bIns="0" rtlCol="0">
            <a:spAutoFit/>
          </a:bodyPr>
          <a:lstStyle/>
          <a:p>
            <a:pPr marL="0" indent="0" algn="l">
              <a:buClr>
                <a:schemeClr val="bg1"/>
              </a:buClr>
              <a:buFont typeface="Arial" pitchFamily="34" charset="0"/>
              <a:buNone/>
              <a:tabLst/>
            </a:pPr>
            <a:r>
              <a:rPr lang="en-US" sz="1000" noProof="0" dirty="0" smtClean="0">
                <a:solidFill>
                  <a:schemeClr val="bg1"/>
                </a:solidFill>
              </a:rPr>
              <a:t>Regesta</a:t>
            </a:r>
            <a:r>
              <a:rPr lang="en-US" sz="1000" baseline="0" noProof="0" dirty="0" smtClean="0">
                <a:solidFill>
                  <a:schemeClr val="bg1"/>
                </a:solidFill>
              </a:rPr>
              <a:t> – </a:t>
            </a:r>
            <a:r>
              <a:rPr lang="en-US" sz="1000" baseline="0" noProof="0" dirty="0" err="1" smtClean="0">
                <a:solidFill>
                  <a:schemeClr val="bg1"/>
                </a:solidFill>
              </a:rPr>
              <a:t>Tutti</a:t>
            </a:r>
            <a:r>
              <a:rPr lang="en-US" sz="1000" baseline="0" noProof="0" dirty="0" smtClean="0">
                <a:solidFill>
                  <a:schemeClr val="bg1"/>
                </a:solidFill>
              </a:rPr>
              <a:t> I </a:t>
            </a:r>
            <a:r>
              <a:rPr lang="en-US" sz="1000" baseline="0" noProof="0" dirty="0" err="1" smtClean="0">
                <a:solidFill>
                  <a:schemeClr val="bg1"/>
                </a:solidFill>
              </a:rPr>
              <a:t>diritti</a:t>
            </a:r>
            <a:r>
              <a:rPr lang="en-US" sz="1000" baseline="0" noProof="0" dirty="0" smtClean="0">
                <a:solidFill>
                  <a:schemeClr val="bg1"/>
                </a:solidFill>
              </a:rPr>
              <a:t> </a:t>
            </a:r>
            <a:r>
              <a:rPr lang="en-US" sz="1000" baseline="0" noProof="0" dirty="0" err="1" smtClean="0">
                <a:solidFill>
                  <a:schemeClr val="bg1"/>
                </a:solidFill>
              </a:rPr>
              <a:t>riservati</a:t>
            </a:r>
            <a:endParaRPr lang="en-US" sz="1000" noProof="0" dirty="0" smtClean="0">
              <a:solidFill>
                <a:schemeClr val="bg1"/>
              </a:solidFill>
            </a:endParaRPr>
          </a:p>
        </p:txBody>
      </p:sp>
      <p:pic>
        <p:nvPicPr>
          <p:cNvPr id="9" name="Immagine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148661" y="115614"/>
            <a:ext cx="719265" cy="422369"/>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9" r:id="rId2"/>
    <p:sldLayoutId id="2147483704" r:id="rId3"/>
    <p:sldLayoutId id="2147483689" r:id="rId4"/>
    <p:sldLayoutId id="2147483711" r:id="rId5"/>
    <p:sldLayoutId id="2147483702" r:id="rId6"/>
    <p:sldLayoutId id="2147483684" r:id="rId7"/>
    <p:sldLayoutId id="2147483665" r:id="rId8"/>
    <p:sldLayoutId id="2147483687" r:id="rId9"/>
    <p:sldLayoutId id="2147483710" r:id="rId10"/>
    <p:sldLayoutId id="2147483686" r:id="rId11"/>
    <p:sldLayoutId id="2147483669" r:id="rId12"/>
    <p:sldLayoutId id="2147483691" r:id="rId13"/>
    <p:sldLayoutId id="2147483692" r:id="rId14"/>
    <p:sldLayoutId id="2147483712" r:id="rId15"/>
    <p:sldLayoutId id="2147483714" r:id="rId16"/>
    <p:sldLayoutId id="2147483716" r:id="rId17"/>
    <p:sldLayoutId id="2147483717" r:id="rId18"/>
    <p:sldLayoutId id="2147483718" r:id="rId19"/>
  </p:sldLayoutIdLst>
  <p:timing>
    <p:tnLst>
      <p:par>
        <p:cTn id="1" dur="indefinite" restart="never" nodeType="tmRoot"/>
      </p:par>
    </p:tnLst>
  </p:timing>
  <p:hf hdr="0" ftr="0" dt="0"/>
  <p:txStyles>
    <p:titleStyle>
      <a:lvl1pPr algn="l" defTabSz="1088776" rtl="0" eaLnBrk="1" latinLnBrk="0" hangingPunct="1">
        <a:spcBef>
          <a:spcPct val="0"/>
        </a:spcBef>
        <a:buNone/>
        <a:defRPr sz="2000" b="1" kern="1200" baseline="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6.png"/><Relationship Id="rId26" Type="http://schemas.openxmlformats.org/officeDocument/2006/relationships/image" Target="../media/image33.png"/><Relationship Id="rId3" Type="http://schemas.openxmlformats.org/officeDocument/2006/relationships/image" Target="../media/image16.png"/><Relationship Id="rId21" Type="http://schemas.openxmlformats.org/officeDocument/2006/relationships/image" Target="../media/image29.png"/><Relationship Id="rId34" Type="http://schemas.openxmlformats.org/officeDocument/2006/relationships/image" Target="../media/image39.png"/><Relationship Id="rId7" Type="http://schemas.openxmlformats.org/officeDocument/2006/relationships/hyperlink" Target="http://www.peabodyenergy.com/default.asp" TargetMode="External"/><Relationship Id="rId12" Type="http://schemas.openxmlformats.org/officeDocument/2006/relationships/image" Target="../media/image22.png"/><Relationship Id="rId17" Type="http://schemas.openxmlformats.org/officeDocument/2006/relationships/image" Target="../media/image25.png"/><Relationship Id="rId25" Type="http://schemas.openxmlformats.org/officeDocument/2006/relationships/image" Target="../media/image32.png"/><Relationship Id="rId33"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hyperlink" Target="http://www.internationalpaper.com/index.html" TargetMode="External"/><Relationship Id="rId20" Type="http://schemas.openxmlformats.org/officeDocument/2006/relationships/image" Target="../media/image28.png"/><Relationship Id="rId29" Type="http://schemas.openxmlformats.org/officeDocument/2006/relationships/image" Target="../media/image35.jpe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1.png"/><Relationship Id="rId24" Type="http://schemas.openxmlformats.org/officeDocument/2006/relationships/image" Target="../media/image31.png"/><Relationship Id="rId32" Type="http://schemas.openxmlformats.org/officeDocument/2006/relationships/image" Target="../media/image37.png"/><Relationship Id="rId5" Type="http://schemas.openxmlformats.org/officeDocument/2006/relationships/image" Target="../media/image17.png"/><Relationship Id="rId15" Type="http://schemas.openxmlformats.org/officeDocument/2006/relationships/image" Target="../media/image24.png"/><Relationship Id="rId23" Type="http://schemas.openxmlformats.org/officeDocument/2006/relationships/image" Target="../media/image30.png"/><Relationship Id="rId28" Type="http://schemas.openxmlformats.org/officeDocument/2006/relationships/hyperlink" Target="http://www.omnova.com/default.aspx" TargetMode="External"/><Relationship Id="rId10" Type="http://schemas.openxmlformats.org/officeDocument/2006/relationships/hyperlink" Target="http://www.fcx.com/index.htm" TargetMode="External"/><Relationship Id="rId19" Type="http://schemas.openxmlformats.org/officeDocument/2006/relationships/image" Target="../media/image27.png"/><Relationship Id="rId31" Type="http://schemas.openxmlformats.org/officeDocument/2006/relationships/hyperlink" Target="http://www.steelcase.com/na/steelcase_office_furniture_index.aspx" TargetMode="External"/><Relationship Id="rId4" Type="http://schemas.openxmlformats.org/officeDocument/2006/relationships/hyperlink" Target="http://www.cmc.com/Default.aspx" TargetMode="External"/><Relationship Id="rId9" Type="http://schemas.openxmlformats.org/officeDocument/2006/relationships/image" Target="../media/image20.png"/><Relationship Id="rId14" Type="http://schemas.openxmlformats.org/officeDocument/2006/relationships/hyperlink" Target="http://www.domtar.com/en/index.asp" TargetMode="External"/><Relationship Id="rId22" Type="http://schemas.openxmlformats.org/officeDocument/2006/relationships/hyperlink" Target="http://www.johnsmanville.com/default.htm" TargetMode="External"/><Relationship Id="rId27" Type="http://schemas.openxmlformats.org/officeDocument/2006/relationships/image" Target="../media/image34.png"/><Relationship Id="rId30" Type="http://schemas.openxmlformats.org/officeDocument/2006/relationships/image" Target="../media/image36.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eg"/><Relationship Id="rId17" Type="http://schemas.openxmlformats.org/officeDocument/2006/relationships/image" Target="../media/image55.jpe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eg"/><Relationship Id="rId1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sz="4800" dirty="0" smtClean="0"/>
              <a:t>Smart* business management nel METAL attraverso la piattaforma SAP</a:t>
            </a:r>
            <a:br>
              <a:rPr lang="it-IT" sz="4800" dirty="0" smtClean="0"/>
            </a:br>
            <a:r>
              <a:rPr lang="it-IT" sz="4800" dirty="0" smtClean="0"/>
              <a:t/>
            </a:r>
            <a:br>
              <a:rPr lang="it-IT" sz="4800" dirty="0" smtClean="0"/>
            </a:br>
            <a:r>
              <a:rPr lang="it-IT" sz="3600" i="1" dirty="0" smtClean="0"/>
              <a:t>Il </a:t>
            </a:r>
            <a:r>
              <a:rPr lang="it-IT" sz="3600" i="1" dirty="0"/>
              <a:t>Caso S.Polo Lamiere</a:t>
            </a:r>
            <a:br>
              <a:rPr lang="it-IT" sz="3600" i="1" dirty="0"/>
            </a:br>
            <a:r>
              <a:rPr lang="it-IT" sz="3600" i="1" dirty="0"/>
              <a:t/>
            </a:r>
            <a:br>
              <a:rPr lang="it-IT" sz="3600" i="1" dirty="0"/>
            </a:br>
            <a:r>
              <a:rPr lang="it-IT" sz="1400" i="1" dirty="0" smtClean="0"/>
              <a:t>Ing</a:t>
            </a:r>
            <a:r>
              <a:rPr lang="it-IT" sz="1400" i="1" dirty="0"/>
              <a:t>. Tommaso Sandrini AD di San Polo lamiere</a:t>
            </a:r>
            <a:br>
              <a:rPr lang="it-IT" sz="1400" i="1" dirty="0"/>
            </a:br>
            <a:r>
              <a:rPr lang="it-IT" sz="1400" i="1" dirty="0" smtClean="0"/>
              <a:t>Dott</a:t>
            </a:r>
            <a:r>
              <a:rPr lang="it-IT" sz="1400" i="1" dirty="0"/>
              <a:t>. Francesco Brunelli AD di Regesta</a:t>
            </a:r>
            <a:br>
              <a:rPr lang="it-IT" sz="1400" i="1" dirty="0"/>
            </a:br>
            <a:r>
              <a:rPr lang="it-IT" sz="1400" i="1" dirty="0" smtClean="0"/>
              <a:t>Ing</a:t>
            </a:r>
            <a:r>
              <a:rPr lang="it-IT" sz="1400" i="1" dirty="0"/>
              <a:t>. Giovanni Pigoli </a:t>
            </a:r>
            <a:r>
              <a:rPr lang="it-IT" sz="1400" i="1" dirty="0" smtClean="0"/>
              <a:t>– Regesta</a:t>
            </a:r>
            <a:br>
              <a:rPr lang="it-IT" sz="1400" i="1" dirty="0" smtClean="0"/>
            </a:br>
            <a:r>
              <a:rPr lang="it-IT" sz="1400" i="1" dirty="0" smtClean="0"/>
              <a:t/>
            </a:r>
            <a:br>
              <a:rPr lang="it-IT" sz="1400" i="1" dirty="0" smtClean="0"/>
            </a:br>
            <a:r>
              <a:rPr lang="it-IT" sz="1000" dirty="0"/>
              <a:t>*SMART= Velocità, semplicità, </a:t>
            </a:r>
            <a:r>
              <a:rPr lang="it-IT" sz="1000" dirty="0" smtClean="0"/>
              <a:t>precisione</a:t>
            </a:r>
            <a:r>
              <a:rPr lang="it-IT" sz="3600" i="1" dirty="0"/>
              <a:t/>
            </a:r>
            <a:br>
              <a:rPr lang="it-IT" sz="3600" i="1" dirty="0"/>
            </a:br>
            <a:r>
              <a:rPr lang="fr-FR" sz="3600" i="1" dirty="0" smtClean="0"/>
              <a:t/>
            </a:r>
            <a:br>
              <a:rPr lang="fr-FR" sz="3600" i="1" dirty="0" smtClean="0"/>
            </a:br>
            <a:endParaRPr lang="it-IT" sz="3600" i="1" dirty="0"/>
          </a:p>
        </p:txBody>
      </p:sp>
      <p:pic>
        <p:nvPicPr>
          <p:cNvPr id="7" name="Segnaposto immagine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6137" b="36137"/>
          <a:stretch>
            <a:fillRect/>
          </a:stretch>
        </p:blipFill>
        <p:spPr/>
      </p:pic>
    </p:spTree>
    <p:extLst>
      <p:ext uri="{BB962C8B-B14F-4D97-AF65-F5344CB8AC3E}">
        <p14:creationId xmlns:p14="http://schemas.microsoft.com/office/powerpoint/2010/main" val="3791380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7" descr="C:\Documents and Settings\ZOLEZZI\Impostazioni locali\Temp\Directory temporanea 9 per Logo SanPolo.zip\Logo SanPolo\LogoSanPolo.jpg"/>
          <p:cNvPicPr>
            <a:picLocks noChangeArrowheads="1"/>
          </p:cNvPicPr>
          <p:nvPr/>
        </p:nvPicPr>
        <p:blipFill>
          <a:blip r:embed="rId2">
            <a:extLst>
              <a:ext uri="{28A0092B-C50C-407E-A947-70E740481C1C}">
                <a14:useLocalDpi xmlns:a14="http://schemas.microsoft.com/office/drawing/2010/main" val="0"/>
              </a:ext>
            </a:extLst>
          </a:blip>
          <a:srcRect t="2342" b="22694"/>
          <a:stretch>
            <a:fillRect/>
          </a:stretch>
        </p:blipFill>
        <p:spPr bwMode="gray">
          <a:xfrm>
            <a:off x="2417953" y="2688729"/>
            <a:ext cx="7469329" cy="2286529"/>
          </a:xfrm>
          <a:prstGeom prst="rect">
            <a:avLst/>
          </a:prstGeom>
        </p:spPr>
      </p:pic>
      <p:sp>
        <p:nvSpPr>
          <p:cNvPr id="2" name="Rettangolo 1"/>
          <p:cNvSpPr/>
          <p:nvPr/>
        </p:nvSpPr>
        <p:spPr bwMode="gray">
          <a:xfrm>
            <a:off x="0" y="5344733"/>
            <a:ext cx="2975020" cy="1056068"/>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it-IT"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7" name="Segnaposto immagine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6137" b="36137"/>
          <a:stretch>
            <a:fillRect/>
          </a:stretch>
        </p:blipFill>
        <p:spPr/>
      </p:pic>
      <p:sp>
        <p:nvSpPr>
          <p:cNvPr id="8" name="Rectangle 2"/>
          <p:cNvSpPr txBox="1">
            <a:spLocks noChangeArrowheads="1"/>
          </p:cNvSpPr>
          <p:nvPr/>
        </p:nvSpPr>
        <p:spPr bwMode="gray">
          <a:xfrm>
            <a:off x="2847042" y="5382948"/>
            <a:ext cx="8231505" cy="457306"/>
          </a:xfrm>
          <a:prstGeom prst="rect">
            <a:avLst/>
          </a:prstGeom>
        </p:spPr>
        <p:txBody>
          <a:bodyPr vert="horz" lIns="0" tIns="0" rIns="0" bIns="0" rtlCol="0" anchor="t" anchorCtr="0">
            <a:normAutofit/>
          </a:bodyPr>
          <a:lstStyle>
            <a:lvl1pPr algn="l" defTabSz="1088776" rtl="0" eaLnBrk="1" latinLnBrk="0" hangingPunct="1">
              <a:spcBef>
                <a:spcPct val="0"/>
              </a:spcBef>
              <a:buNone/>
              <a:defRPr sz="6000" b="1" kern="1200" baseline="0">
                <a:solidFill>
                  <a:schemeClr val="tx1"/>
                </a:solidFill>
                <a:latin typeface="+mj-lt"/>
                <a:ea typeface="+mj-ea"/>
                <a:cs typeface="+mj-cs"/>
              </a:defRPr>
            </a:lvl1pPr>
          </a:lstStyle>
          <a:p>
            <a:r>
              <a:rPr lang="it-IT" altLang="en-US" sz="2801" smtClean="0">
                <a:latin typeface="Arial" panose="020B0604020202020204" pitchFamily="34" charset="0"/>
              </a:rPr>
              <a:t>Il progetto SAP-Regesta in S.Polo Lamiere</a:t>
            </a:r>
            <a:endParaRPr lang="it-IT" altLang="en-US" sz="2801" dirty="0">
              <a:latin typeface="Arial" panose="020B0604020202020204" pitchFamily="34" charset="0"/>
            </a:endParaRPr>
          </a:p>
        </p:txBody>
      </p:sp>
      <p:sp>
        <p:nvSpPr>
          <p:cNvPr id="9" name="Rectangle 5"/>
          <p:cNvSpPr>
            <a:spLocks noChangeArrowheads="1"/>
          </p:cNvSpPr>
          <p:nvPr/>
        </p:nvSpPr>
        <p:spPr bwMode="auto">
          <a:xfrm>
            <a:off x="2847042" y="5840254"/>
            <a:ext cx="7774199" cy="68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it-IT" altLang="en-US" sz="1600">
                <a:latin typeface="Arial" panose="020B0604020202020204" pitchFamily="34" charset="0"/>
              </a:rPr>
              <a:t>Made in Steel – 22 maggio 2015</a:t>
            </a:r>
          </a:p>
        </p:txBody>
      </p:sp>
      <p:sp>
        <p:nvSpPr>
          <p:cNvPr id="10" name="Rectangle 10"/>
          <p:cNvSpPr>
            <a:spLocks noChangeArrowheads="1"/>
          </p:cNvSpPr>
          <p:nvPr/>
        </p:nvSpPr>
        <p:spPr bwMode="auto">
          <a:xfrm>
            <a:off x="1627560" y="5230513"/>
            <a:ext cx="9146117" cy="152435"/>
          </a:xfrm>
          <a:prstGeom prst="rect">
            <a:avLst/>
          </a:prstGeom>
          <a:gradFill rotWithShape="0">
            <a:gsLst>
              <a:gs pos="62000">
                <a:schemeClr val="accent1"/>
              </a:gs>
              <a:gs pos="100000">
                <a:schemeClr val="bg1"/>
              </a:gs>
            </a:gsLst>
            <a:lin ang="0" scaled="1"/>
          </a:gradFill>
          <a:ln>
            <a:noFill/>
          </a:ln>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50000"/>
              </a:spcBef>
              <a:buFontTx/>
              <a:buNone/>
            </a:pPr>
            <a:endParaRPr lang="en-US" altLang="en-US" sz="1000">
              <a:latin typeface="Arial" panose="020B0604020202020204" pitchFamily="34" charset="0"/>
            </a:endParaRPr>
          </a:p>
        </p:txBody>
      </p:sp>
      <p:sp>
        <p:nvSpPr>
          <p:cNvPr id="11" name="Rectangle 11"/>
          <p:cNvSpPr>
            <a:spLocks noChangeArrowheads="1"/>
          </p:cNvSpPr>
          <p:nvPr/>
        </p:nvSpPr>
        <p:spPr bwMode="auto">
          <a:xfrm>
            <a:off x="1627560" y="6145124"/>
            <a:ext cx="9146117" cy="152435"/>
          </a:xfrm>
          <a:prstGeom prst="rect">
            <a:avLst/>
          </a:prstGeom>
          <a:gradFill rotWithShape="0">
            <a:gsLst>
              <a:gs pos="42000">
                <a:schemeClr val="accent1"/>
              </a:gs>
              <a:gs pos="100000">
                <a:schemeClr val="bg1"/>
              </a:gs>
            </a:gsLst>
            <a:lin ang="0" scaled="1"/>
          </a:gradFill>
          <a:ln>
            <a:noFill/>
          </a:ln>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50000"/>
              </a:spcBef>
              <a:buFontTx/>
              <a:buNone/>
            </a:pPr>
            <a:endParaRPr lang="en-US" altLang="en-US" sz="1000">
              <a:latin typeface="Arial" panose="020B0604020202020204" pitchFamily="34" charset="0"/>
            </a:endParaRPr>
          </a:p>
        </p:txBody>
      </p:sp>
    </p:spTree>
    <p:extLst>
      <p:ext uri="{BB962C8B-B14F-4D97-AF65-F5344CB8AC3E}">
        <p14:creationId xmlns:p14="http://schemas.microsoft.com/office/powerpoint/2010/main" val="267712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1625" y="120526"/>
            <a:ext cx="8536376" cy="536699"/>
          </a:xfrm>
        </p:spPr>
        <p:txBody>
          <a:bodyPr vert="horz" lIns="0" tIns="0" rIns="0" bIns="0" rtlCol="0" anchor="ctr" anchorCtr="0">
            <a:noAutofit/>
          </a:bodyPr>
          <a:lstStyle/>
          <a:p>
            <a:r>
              <a:rPr lang="it-IT" altLang="en-US" dirty="0"/>
              <a:t>Sistemi informativi in </a:t>
            </a:r>
            <a:r>
              <a:rPr lang="it-IT" altLang="en-US" dirty="0" err="1"/>
              <a:t>S.Polo</a:t>
            </a:r>
            <a:r>
              <a:rPr lang="it-IT" altLang="en-US" dirty="0"/>
              <a:t> Lamiere: </a:t>
            </a:r>
            <a:r>
              <a:rPr lang="it-IT" altLang="en-US" dirty="0" err="1"/>
              <a:t>as-is</a:t>
            </a:r>
            <a:r>
              <a:rPr lang="it-IT" altLang="en-US" dirty="0"/>
              <a:t> ante SAP</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23368126"/>
              </p:ext>
            </p:extLst>
          </p:nvPr>
        </p:nvGraphicFramePr>
        <p:xfrm>
          <a:off x="301625" y="991674"/>
          <a:ext cx="6833271" cy="5422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8035989" y="1274527"/>
            <a:ext cx="3275771" cy="4495253"/>
          </a:xfrm>
          <a:prstGeom prst="rect">
            <a:avLst/>
          </a:prstGeom>
          <a:noFill/>
        </p:spPr>
        <p:txBody>
          <a:bodyPr>
            <a:spAutoFit/>
          </a:bodyPr>
          <a:lstStyle/>
          <a:p>
            <a:pPr>
              <a:lnSpc>
                <a:spcPct val="200000"/>
              </a:lnSpc>
              <a:defRPr/>
            </a:pPr>
            <a:r>
              <a:rPr lang="it-IT" sz="1300" dirty="0" smtClean="0">
                <a:latin typeface="Arial" charset="0"/>
                <a:cs typeface="Arial" charset="0"/>
              </a:rPr>
              <a:t>Problemi ante SAP</a:t>
            </a:r>
            <a:endParaRPr lang="it-IT" sz="1300" dirty="0">
              <a:latin typeface="Arial" charset="0"/>
              <a:cs typeface="Arial" charset="0"/>
            </a:endParaRPr>
          </a:p>
          <a:p>
            <a:pPr marL="285807" indent="-285807">
              <a:lnSpc>
                <a:spcPct val="200000"/>
              </a:lnSpc>
              <a:buFont typeface="Wingdings" panose="05000000000000000000" pitchFamily="2" charset="2"/>
              <a:buChar char="Ø"/>
              <a:defRPr/>
            </a:pPr>
            <a:r>
              <a:rPr lang="it-IT" sz="1300" dirty="0">
                <a:latin typeface="Arial" charset="0"/>
                <a:cs typeface="Arial" charset="0"/>
              </a:rPr>
              <a:t>Frammentazione a scarsa normalizzazione dei dati</a:t>
            </a:r>
          </a:p>
          <a:p>
            <a:pPr marL="285807" indent="-285807">
              <a:lnSpc>
                <a:spcPct val="200000"/>
              </a:lnSpc>
              <a:buFont typeface="Wingdings" panose="05000000000000000000" pitchFamily="2" charset="2"/>
              <a:buChar char="Ø"/>
              <a:defRPr/>
            </a:pPr>
            <a:r>
              <a:rPr lang="it-IT" sz="1300" dirty="0">
                <a:latin typeface="Arial" charset="0"/>
                <a:cs typeface="Arial" charset="0"/>
              </a:rPr>
              <a:t>Scarsa autonomia degli operatori</a:t>
            </a:r>
          </a:p>
          <a:p>
            <a:pPr marL="285807" indent="-285807">
              <a:lnSpc>
                <a:spcPct val="200000"/>
              </a:lnSpc>
              <a:buFont typeface="Wingdings" panose="05000000000000000000" pitchFamily="2" charset="2"/>
              <a:buChar char="Ø"/>
              <a:defRPr/>
            </a:pPr>
            <a:r>
              <a:rPr lang="it-IT" sz="1300" dirty="0" err="1">
                <a:latin typeface="Arial" charset="0"/>
                <a:cs typeface="Arial" charset="0"/>
              </a:rPr>
              <a:t>Controlling</a:t>
            </a:r>
            <a:r>
              <a:rPr lang="it-IT" sz="1300" dirty="0">
                <a:latin typeface="Arial" charset="0"/>
                <a:cs typeface="Arial" charset="0"/>
              </a:rPr>
              <a:t> e reporting non adeguati</a:t>
            </a:r>
          </a:p>
          <a:p>
            <a:pPr marL="285807" indent="-285807">
              <a:lnSpc>
                <a:spcPct val="200000"/>
              </a:lnSpc>
              <a:buFont typeface="Wingdings" panose="05000000000000000000" pitchFamily="2" charset="2"/>
              <a:buChar char="Ø"/>
              <a:defRPr/>
            </a:pPr>
            <a:r>
              <a:rPr lang="it-IT" sz="1300" dirty="0">
                <a:latin typeface="Arial" charset="0"/>
                <a:cs typeface="Arial" charset="0"/>
              </a:rPr>
              <a:t>Dipendenza da molteplici fornitori e rischio di continuità del servizio</a:t>
            </a:r>
          </a:p>
          <a:p>
            <a:pPr marL="285807" indent="-285807">
              <a:lnSpc>
                <a:spcPct val="200000"/>
              </a:lnSpc>
              <a:buFont typeface="Wingdings" panose="05000000000000000000" pitchFamily="2" charset="2"/>
              <a:buChar char="Ø"/>
              <a:defRPr/>
            </a:pPr>
            <a:r>
              <a:rPr lang="it-IT" sz="1300" dirty="0">
                <a:latin typeface="Arial" charset="0"/>
                <a:cs typeface="Arial" charset="0"/>
              </a:rPr>
              <a:t>Logiche talvolta incoerenti dei diversi sistemi</a:t>
            </a:r>
          </a:p>
          <a:p>
            <a:pPr marL="285807" indent="-285807">
              <a:lnSpc>
                <a:spcPct val="200000"/>
              </a:lnSpc>
              <a:buFont typeface="Wingdings" panose="05000000000000000000" pitchFamily="2" charset="2"/>
              <a:buChar char="Ø"/>
              <a:defRPr/>
            </a:pPr>
            <a:r>
              <a:rPr lang="it-IT" sz="1300" dirty="0">
                <a:latin typeface="Arial" charset="0"/>
                <a:cs typeface="Arial" charset="0"/>
              </a:rPr>
              <a:t>Rigidità del sistema di fronte a richieste evolutive</a:t>
            </a:r>
          </a:p>
        </p:txBody>
      </p:sp>
      <p:cxnSp>
        <p:nvCxnSpPr>
          <p:cNvPr id="6149" name="Connettore 1 5"/>
          <p:cNvCxnSpPr>
            <a:cxnSpLocks noChangeShapeType="1"/>
          </p:cNvCxnSpPr>
          <p:nvPr/>
        </p:nvCxnSpPr>
        <p:spPr bwMode="auto">
          <a:xfrm>
            <a:off x="8074626" y="1739420"/>
            <a:ext cx="3275771" cy="0"/>
          </a:xfrm>
          <a:prstGeom prst="line">
            <a:avLst/>
          </a:prstGeom>
          <a:noFill/>
          <a:ln w="9525" algn="ctr">
            <a:solidFill>
              <a:schemeClr val="accent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6593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1625" y="0"/>
            <a:ext cx="8536376" cy="679607"/>
          </a:xfrm>
        </p:spPr>
        <p:txBody>
          <a:bodyPr vert="horz" lIns="0" tIns="0" rIns="0" bIns="0" rtlCol="0" anchor="ctr" anchorCtr="0">
            <a:noAutofit/>
          </a:bodyPr>
          <a:lstStyle/>
          <a:p>
            <a:r>
              <a:rPr lang="it-IT" altLang="en-US" dirty="0"/>
              <a:t>Obiettivi del progetto SAP in </a:t>
            </a:r>
            <a:r>
              <a:rPr lang="it-IT" altLang="en-US" dirty="0" err="1"/>
              <a:t>S.Polo</a:t>
            </a:r>
            <a:r>
              <a:rPr lang="it-IT" altLang="en-US" dirty="0"/>
              <a:t> Lamiere</a:t>
            </a:r>
          </a:p>
        </p:txBody>
      </p:sp>
      <p:grpSp>
        <p:nvGrpSpPr>
          <p:cNvPr id="2" name="Gruppo 1"/>
          <p:cNvGrpSpPr/>
          <p:nvPr/>
        </p:nvGrpSpPr>
        <p:grpSpPr>
          <a:xfrm>
            <a:off x="301626" y="2200859"/>
            <a:ext cx="7270261" cy="2872090"/>
            <a:chOff x="301626" y="2200859"/>
            <a:chExt cx="7270261" cy="2872090"/>
          </a:xfrm>
        </p:grpSpPr>
        <p:sp>
          <p:nvSpPr>
            <p:cNvPr id="3" name="Figura a mano libera 2"/>
            <p:cNvSpPr/>
            <p:nvPr/>
          </p:nvSpPr>
          <p:spPr>
            <a:xfrm>
              <a:off x="5726585" y="4034828"/>
              <a:ext cx="1230202" cy="292732"/>
            </a:xfrm>
            <a:custGeom>
              <a:avLst/>
              <a:gdLst/>
              <a:ahLst/>
              <a:cxnLst/>
              <a:rect l="0" t="0" r="0" b="0"/>
              <a:pathLst>
                <a:path>
                  <a:moveTo>
                    <a:pt x="0" y="0"/>
                  </a:moveTo>
                  <a:lnTo>
                    <a:pt x="0" y="199488"/>
                  </a:lnTo>
                  <a:lnTo>
                    <a:pt x="1230202" y="199488"/>
                  </a:lnTo>
                  <a:lnTo>
                    <a:pt x="1230202" y="29273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6" name="Figura a mano libera 5"/>
            <p:cNvSpPr/>
            <p:nvPr/>
          </p:nvSpPr>
          <p:spPr>
            <a:xfrm>
              <a:off x="5680865" y="4034828"/>
              <a:ext cx="91440" cy="292732"/>
            </a:xfrm>
            <a:custGeom>
              <a:avLst/>
              <a:gdLst/>
              <a:ahLst/>
              <a:cxnLst/>
              <a:rect l="0" t="0" r="0" b="0"/>
              <a:pathLst>
                <a:path>
                  <a:moveTo>
                    <a:pt x="45720" y="0"/>
                  </a:moveTo>
                  <a:lnTo>
                    <a:pt x="45720" y="29273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7" name="Figura a mano libera 6"/>
            <p:cNvSpPr/>
            <p:nvPr/>
          </p:nvSpPr>
          <p:spPr>
            <a:xfrm>
              <a:off x="4496383" y="4034828"/>
              <a:ext cx="1230202" cy="292732"/>
            </a:xfrm>
            <a:custGeom>
              <a:avLst/>
              <a:gdLst/>
              <a:ahLst/>
              <a:cxnLst/>
              <a:rect l="0" t="0" r="0" b="0"/>
              <a:pathLst>
                <a:path>
                  <a:moveTo>
                    <a:pt x="1230202" y="0"/>
                  </a:moveTo>
                  <a:lnTo>
                    <a:pt x="1230202" y="199488"/>
                  </a:lnTo>
                  <a:lnTo>
                    <a:pt x="0" y="199488"/>
                  </a:lnTo>
                  <a:lnTo>
                    <a:pt x="0" y="29273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8" name="Figura a mano libera 7"/>
            <p:cNvSpPr/>
            <p:nvPr/>
          </p:nvSpPr>
          <p:spPr>
            <a:xfrm>
              <a:off x="3881282" y="3102949"/>
              <a:ext cx="1845303" cy="292732"/>
            </a:xfrm>
            <a:custGeom>
              <a:avLst/>
              <a:gdLst/>
              <a:ahLst/>
              <a:cxnLst/>
              <a:rect l="0" t="0" r="0" b="0"/>
              <a:pathLst>
                <a:path>
                  <a:moveTo>
                    <a:pt x="0" y="0"/>
                  </a:moveTo>
                  <a:lnTo>
                    <a:pt x="0" y="199488"/>
                  </a:lnTo>
                  <a:lnTo>
                    <a:pt x="1845303" y="199488"/>
                  </a:lnTo>
                  <a:lnTo>
                    <a:pt x="1845303" y="29273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Figura a mano libera 8"/>
            <p:cNvSpPr/>
            <p:nvPr/>
          </p:nvSpPr>
          <p:spPr>
            <a:xfrm>
              <a:off x="2035979" y="4034828"/>
              <a:ext cx="1230202" cy="292732"/>
            </a:xfrm>
            <a:custGeom>
              <a:avLst/>
              <a:gdLst/>
              <a:ahLst/>
              <a:cxnLst/>
              <a:rect l="0" t="0" r="0" b="0"/>
              <a:pathLst>
                <a:path>
                  <a:moveTo>
                    <a:pt x="0" y="0"/>
                  </a:moveTo>
                  <a:lnTo>
                    <a:pt x="0" y="199488"/>
                  </a:lnTo>
                  <a:lnTo>
                    <a:pt x="1230202" y="199488"/>
                  </a:lnTo>
                  <a:lnTo>
                    <a:pt x="1230202" y="29273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0" name="Figura a mano libera 9"/>
            <p:cNvSpPr/>
            <p:nvPr/>
          </p:nvSpPr>
          <p:spPr>
            <a:xfrm>
              <a:off x="1990259" y="4034828"/>
              <a:ext cx="91440" cy="292732"/>
            </a:xfrm>
            <a:custGeom>
              <a:avLst/>
              <a:gdLst/>
              <a:ahLst/>
              <a:cxnLst/>
              <a:rect l="0" t="0" r="0" b="0"/>
              <a:pathLst>
                <a:path>
                  <a:moveTo>
                    <a:pt x="45720" y="0"/>
                  </a:moveTo>
                  <a:lnTo>
                    <a:pt x="45720" y="29273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1" name="Figura a mano libera 10"/>
            <p:cNvSpPr/>
            <p:nvPr/>
          </p:nvSpPr>
          <p:spPr>
            <a:xfrm>
              <a:off x="805777" y="4034828"/>
              <a:ext cx="1230202" cy="292732"/>
            </a:xfrm>
            <a:custGeom>
              <a:avLst/>
              <a:gdLst/>
              <a:ahLst/>
              <a:cxnLst/>
              <a:rect l="0" t="0" r="0" b="0"/>
              <a:pathLst>
                <a:path>
                  <a:moveTo>
                    <a:pt x="1230202" y="0"/>
                  </a:moveTo>
                  <a:lnTo>
                    <a:pt x="1230202" y="199488"/>
                  </a:lnTo>
                  <a:lnTo>
                    <a:pt x="0" y="199488"/>
                  </a:lnTo>
                  <a:lnTo>
                    <a:pt x="0" y="292732"/>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igura a mano libera 11"/>
            <p:cNvSpPr/>
            <p:nvPr/>
          </p:nvSpPr>
          <p:spPr>
            <a:xfrm>
              <a:off x="2035979" y="3102949"/>
              <a:ext cx="1845303" cy="292732"/>
            </a:xfrm>
            <a:custGeom>
              <a:avLst/>
              <a:gdLst/>
              <a:ahLst/>
              <a:cxnLst/>
              <a:rect l="0" t="0" r="0" b="0"/>
              <a:pathLst>
                <a:path>
                  <a:moveTo>
                    <a:pt x="1845303" y="0"/>
                  </a:moveTo>
                  <a:lnTo>
                    <a:pt x="1845303" y="199488"/>
                  </a:lnTo>
                  <a:lnTo>
                    <a:pt x="0" y="199488"/>
                  </a:lnTo>
                  <a:lnTo>
                    <a:pt x="0" y="292732"/>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Rettangolo arrotondato 12"/>
            <p:cNvSpPr/>
            <p:nvPr/>
          </p:nvSpPr>
          <p:spPr>
            <a:xfrm>
              <a:off x="301626" y="2200859"/>
              <a:ext cx="584380" cy="1819929"/>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Figura a mano libera 13"/>
            <p:cNvSpPr/>
            <p:nvPr/>
          </p:nvSpPr>
          <p:spPr>
            <a:xfrm>
              <a:off x="413463" y="2307104"/>
              <a:ext cx="584380" cy="1819929"/>
            </a:xfrm>
            <a:custGeom>
              <a:avLst/>
              <a:gdLst>
                <a:gd name="connsiteX0" fmla="*/ 0 w 584380"/>
                <a:gd name="connsiteY0" fmla="*/ 58438 h 1819929"/>
                <a:gd name="connsiteX1" fmla="*/ 58438 w 584380"/>
                <a:gd name="connsiteY1" fmla="*/ 0 h 1819929"/>
                <a:gd name="connsiteX2" fmla="*/ 525942 w 584380"/>
                <a:gd name="connsiteY2" fmla="*/ 0 h 1819929"/>
                <a:gd name="connsiteX3" fmla="*/ 584380 w 584380"/>
                <a:gd name="connsiteY3" fmla="*/ 58438 h 1819929"/>
                <a:gd name="connsiteX4" fmla="*/ 584380 w 584380"/>
                <a:gd name="connsiteY4" fmla="*/ 1761491 h 1819929"/>
                <a:gd name="connsiteX5" fmla="*/ 525942 w 584380"/>
                <a:gd name="connsiteY5" fmla="*/ 1819929 h 1819929"/>
                <a:gd name="connsiteX6" fmla="*/ 58438 w 584380"/>
                <a:gd name="connsiteY6" fmla="*/ 1819929 h 1819929"/>
                <a:gd name="connsiteX7" fmla="*/ 0 w 584380"/>
                <a:gd name="connsiteY7" fmla="*/ 1761491 h 1819929"/>
                <a:gd name="connsiteX8" fmla="*/ 0 w 584380"/>
                <a:gd name="connsiteY8" fmla="*/ 58438 h 181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80" h="1819929">
                  <a:moveTo>
                    <a:pt x="0" y="58438"/>
                  </a:moveTo>
                  <a:cubicBezTo>
                    <a:pt x="0" y="26164"/>
                    <a:pt x="26164" y="0"/>
                    <a:pt x="58438" y="0"/>
                  </a:cubicBezTo>
                  <a:lnTo>
                    <a:pt x="525942" y="0"/>
                  </a:lnTo>
                  <a:cubicBezTo>
                    <a:pt x="558216" y="0"/>
                    <a:pt x="584380" y="26164"/>
                    <a:pt x="584380" y="58438"/>
                  </a:cubicBezTo>
                  <a:lnTo>
                    <a:pt x="584380" y="1761491"/>
                  </a:lnTo>
                  <a:cubicBezTo>
                    <a:pt x="584380" y="1793765"/>
                    <a:pt x="558216" y="1819929"/>
                    <a:pt x="525942" y="1819929"/>
                  </a:cubicBezTo>
                  <a:lnTo>
                    <a:pt x="58438" y="1819929"/>
                  </a:lnTo>
                  <a:cubicBezTo>
                    <a:pt x="26164" y="1819929"/>
                    <a:pt x="0" y="1793765"/>
                    <a:pt x="0" y="1761491"/>
                  </a:cubicBezTo>
                  <a:lnTo>
                    <a:pt x="0" y="58438"/>
                  </a:lnTo>
                  <a:close/>
                </a:path>
              </a:pathLst>
            </a:custGeom>
            <a:ln>
              <a:solidFill>
                <a:srgbClr val="0070C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406" tIns="51406" rIns="51406" bIns="51406"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BOBJ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(Report analisi)</a:t>
              </a:r>
              <a:endParaRPr lang="it-IT" sz="900" kern="1200" noProof="0" dirty="0">
                <a:latin typeface="Arial" panose="020B0604020202020204" pitchFamily="34" charset="0"/>
                <a:cs typeface="Arial" panose="020B0604020202020204" pitchFamily="34" charset="0"/>
              </a:endParaRPr>
            </a:p>
          </p:txBody>
        </p:sp>
        <p:sp>
          <p:nvSpPr>
            <p:cNvPr id="15" name="Rettangolo arrotondato 14"/>
            <p:cNvSpPr/>
            <p:nvPr/>
          </p:nvSpPr>
          <p:spPr>
            <a:xfrm>
              <a:off x="3160365" y="2249984"/>
              <a:ext cx="1441832" cy="85296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Figura a mano libera 15"/>
            <p:cNvSpPr/>
            <p:nvPr/>
          </p:nvSpPr>
          <p:spPr>
            <a:xfrm>
              <a:off x="3272202" y="2356228"/>
              <a:ext cx="1441832" cy="852965"/>
            </a:xfrm>
            <a:custGeom>
              <a:avLst/>
              <a:gdLst>
                <a:gd name="connsiteX0" fmla="*/ 0 w 1441832"/>
                <a:gd name="connsiteY0" fmla="*/ 85297 h 852965"/>
                <a:gd name="connsiteX1" fmla="*/ 85297 w 1441832"/>
                <a:gd name="connsiteY1" fmla="*/ 0 h 852965"/>
                <a:gd name="connsiteX2" fmla="*/ 1356536 w 1441832"/>
                <a:gd name="connsiteY2" fmla="*/ 0 h 852965"/>
                <a:gd name="connsiteX3" fmla="*/ 1441833 w 1441832"/>
                <a:gd name="connsiteY3" fmla="*/ 85297 h 852965"/>
                <a:gd name="connsiteX4" fmla="*/ 1441832 w 1441832"/>
                <a:gd name="connsiteY4" fmla="*/ 767669 h 852965"/>
                <a:gd name="connsiteX5" fmla="*/ 1356535 w 1441832"/>
                <a:gd name="connsiteY5" fmla="*/ 852966 h 852965"/>
                <a:gd name="connsiteX6" fmla="*/ 85297 w 1441832"/>
                <a:gd name="connsiteY6" fmla="*/ 852965 h 852965"/>
                <a:gd name="connsiteX7" fmla="*/ 0 w 1441832"/>
                <a:gd name="connsiteY7" fmla="*/ 767668 h 852965"/>
                <a:gd name="connsiteX8" fmla="*/ 0 w 1441832"/>
                <a:gd name="connsiteY8" fmla="*/ 85297 h 85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832" h="852965">
                  <a:moveTo>
                    <a:pt x="0" y="85297"/>
                  </a:moveTo>
                  <a:cubicBezTo>
                    <a:pt x="0" y="38189"/>
                    <a:pt x="38189" y="0"/>
                    <a:pt x="85297" y="0"/>
                  </a:cubicBezTo>
                  <a:lnTo>
                    <a:pt x="1356536" y="0"/>
                  </a:lnTo>
                  <a:cubicBezTo>
                    <a:pt x="1403644" y="0"/>
                    <a:pt x="1441833" y="38189"/>
                    <a:pt x="1441833" y="85297"/>
                  </a:cubicBezTo>
                  <a:cubicBezTo>
                    <a:pt x="1441833" y="312754"/>
                    <a:pt x="1441832" y="540212"/>
                    <a:pt x="1441832" y="767669"/>
                  </a:cubicBezTo>
                  <a:cubicBezTo>
                    <a:pt x="1441832" y="814777"/>
                    <a:pt x="1403643" y="852966"/>
                    <a:pt x="1356535" y="852966"/>
                  </a:cubicBezTo>
                  <a:lnTo>
                    <a:pt x="85297" y="852965"/>
                  </a:lnTo>
                  <a:cubicBezTo>
                    <a:pt x="38189" y="852965"/>
                    <a:pt x="0" y="814776"/>
                    <a:pt x="0" y="767668"/>
                  </a:cubicBezTo>
                  <a:lnTo>
                    <a:pt x="0" y="8529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272" tIns="59272" rIns="59272" bIns="59272"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SAP</a:t>
              </a:r>
            </a:p>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(contabilità e controllo di gestione)</a:t>
              </a:r>
            </a:p>
          </p:txBody>
        </p:sp>
        <p:sp>
          <p:nvSpPr>
            <p:cNvPr id="17" name="Rettangolo arrotondato 16"/>
            <p:cNvSpPr/>
            <p:nvPr/>
          </p:nvSpPr>
          <p:spPr>
            <a:xfrm>
              <a:off x="1532714" y="3395682"/>
              <a:ext cx="1006528" cy="63914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Figura a mano libera 17"/>
            <p:cNvSpPr/>
            <p:nvPr/>
          </p:nvSpPr>
          <p:spPr>
            <a:xfrm>
              <a:off x="1644551" y="3501926"/>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SAP</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(gestionale SPOLO)</a:t>
              </a:r>
              <a:endParaRPr lang="it-IT" sz="900" kern="1200" noProof="0" dirty="0">
                <a:latin typeface="Arial" panose="020B0604020202020204" pitchFamily="34" charset="0"/>
                <a:cs typeface="Arial" panose="020B0604020202020204" pitchFamily="34" charset="0"/>
              </a:endParaRPr>
            </a:p>
          </p:txBody>
        </p:sp>
        <p:sp>
          <p:nvSpPr>
            <p:cNvPr id="19" name="Rettangolo arrotondato 18"/>
            <p:cNvSpPr/>
            <p:nvPr/>
          </p:nvSpPr>
          <p:spPr>
            <a:xfrm>
              <a:off x="302512" y="4327560"/>
              <a:ext cx="1006528" cy="63914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0" name="Figura a mano libera 19"/>
            <p:cNvSpPr/>
            <p:nvPr/>
          </p:nvSpPr>
          <p:spPr>
            <a:xfrm>
              <a:off x="414349" y="4433804"/>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SAP (logistica)</a:t>
              </a:r>
            </a:p>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 MES Regesta</a:t>
              </a:r>
              <a:endParaRPr lang="it-IT" sz="900" kern="1200" noProof="0" dirty="0">
                <a:latin typeface="Arial" panose="020B0604020202020204" pitchFamily="34" charset="0"/>
                <a:cs typeface="Arial" panose="020B0604020202020204" pitchFamily="34" charset="0"/>
              </a:endParaRPr>
            </a:p>
          </p:txBody>
        </p:sp>
        <p:sp>
          <p:nvSpPr>
            <p:cNvPr id="21" name="Rettangolo arrotondato 20"/>
            <p:cNvSpPr/>
            <p:nvPr/>
          </p:nvSpPr>
          <p:spPr>
            <a:xfrm>
              <a:off x="1532714" y="4327560"/>
              <a:ext cx="1006528" cy="639145"/>
            </a:xfrm>
            <a:prstGeom prst="roundRect">
              <a:avLst>
                <a:gd name="adj" fmla="val 10000"/>
              </a:avLst>
            </a:prstGeom>
            <a:solidFill>
              <a:srgbClr val="FFFF0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2" name="Figura a mano libera 21"/>
            <p:cNvSpPr/>
            <p:nvPr/>
          </p:nvSpPr>
          <p:spPr>
            <a:xfrm>
              <a:off x="1644551" y="4433804"/>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smtClean="0">
                  <a:latin typeface="Arial" panose="020B0604020202020204" pitchFamily="34" charset="0"/>
                  <a:cs typeface="Arial" panose="020B0604020202020204" pitchFamily="34" charset="0"/>
                </a:rPr>
                <a:t>CCO</a:t>
              </a:r>
              <a:r>
                <a:rPr lang="it-IT" sz="900" kern="1200" noProof="0" dirty="0" smtClean="0">
                  <a:latin typeface="Arial" panose="020B0604020202020204" pitchFamily="34" charset="0"/>
                  <a:cs typeface="Arial" panose="020B0604020202020204" pitchFamily="34" charset="0"/>
                </a:rPr>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(ottimizzazione taglio Coils)</a:t>
              </a:r>
              <a:endParaRPr lang="it-IT" sz="900" kern="1200" noProof="0" dirty="0">
                <a:latin typeface="Arial" panose="020B0604020202020204" pitchFamily="34" charset="0"/>
                <a:cs typeface="Arial" panose="020B0604020202020204" pitchFamily="34" charset="0"/>
              </a:endParaRPr>
            </a:p>
          </p:txBody>
        </p:sp>
        <p:sp>
          <p:nvSpPr>
            <p:cNvPr id="23" name="Rettangolo arrotondato 22"/>
            <p:cNvSpPr/>
            <p:nvPr/>
          </p:nvSpPr>
          <p:spPr>
            <a:xfrm>
              <a:off x="2762916" y="4327560"/>
              <a:ext cx="1006528" cy="63914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4" name="Figura a mano libera 23"/>
            <p:cNvSpPr/>
            <p:nvPr/>
          </p:nvSpPr>
          <p:spPr>
            <a:xfrm>
              <a:off x="2874753" y="4433804"/>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SAP</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(Trasporti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SPOLO)</a:t>
              </a:r>
              <a:endParaRPr lang="it-IT" sz="900" kern="1200" noProof="0" dirty="0">
                <a:latin typeface="Arial" panose="020B0604020202020204" pitchFamily="34" charset="0"/>
                <a:cs typeface="Arial" panose="020B0604020202020204" pitchFamily="34" charset="0"/>
              </a:endParaRPr>
            </a:p>
          </p:txBody>
        </p:sp>
        <p:sp>
          <p:nvSpPr>
            <p:cNvPr id="25" name="Rettangolo arrotondato 24"/>
            <p:cNvSpPr/>
            <p:nvPr/>
          </p:nvSpPr>
          <p:spPr>
            <a:xfrm>
              <a:off x="5223320" y="3395682"/>
              <a:ext cx="1006528" cy="63914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6" name="Figura a mano libera 25"/>
            <p:cNvSpPr/>
            <p:nvPr/>
          </p:nvSpPr>
          <p:spPr>
            <a:xfrm>
              <a:off x="5335157" y="3501926"/>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SAP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(gestionale ARMET)</a:t>
              </a:r>
              <a:endParaRPr lang="it-IT" sz="900" kern="1200" noProof="0" dirty="0">
                <a:latin typeface="Arial" panose="020B0604020202020204" pitchFamily="34" charset="0"/>
                <a:cs typeface="Arial" panose="020B0604020202020204" pitchFamily="34" charset="0"/>
              </a:endParaRPr>
            </a:p>
          </p:txBody>
        </p:sp>
        <p:sp>
          <p:nvSpPr>
            <p:cNvPr id="27" name="Rettangolo arrotondato 26"/>
            <p:cNvSpPr/>
            <p:nvPr/>
          </p:nvSpPr>
          <p:spPr>
            <a:xfrm>
              <a:off x="3993118" y="4327560"/>
              <a:ext cx="1006528" cy="63914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8" name="Figura a mano libera 27"/>
            <p:cNvSpPr/>
            <p:nvPr/>
          </p:nvSpPr>
          <p:spPr>
            <a:xfrm>
              <a:off x="4104955" y="4433804"/>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SAP</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(avanzamento produzione) + MES Regesta</a:t>
              </a:r>
              <a:endParaRPr lang="it-IT" sz="900" kern="1200" noProof="0" dirty="0">
                <a:latin typeface="Arial" panose="020B0604020202020204" pitchFamily="34" charset="0"/>
                <a:cs typeface="Arial" panose="020B0604020202020204" pitchFamily="34" charset="0"/>
              </a:endParaRPr>
            </a:p>
          </p:txBody>
        </p:sp>
        <p:sp>
          <p:nvSpPr>
            <p:cNvPr id="29" name="Rettangolo arrotondato 28"/>
            <p:cNvSpPr/>
            <p:nvPr/>
          </p:nvSpPr>
          <p:spPr>
            <a:xfrm>
              <a:off x="5223320" y="4327560"/>
              <a:ext cx="1006528" cy="639145"/>
            </a:xfrm>
            <a:prstGeom prst="roundRect">
              <a:avLst>
                <a:gd name="adj" fmla="val 10000"/>
              </a:avLst>
            </a:prstGeom>
            <a:solidFill>
              <a:schemeClr val="accent4"/>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30" name="Figura a mano libera 29"/>
            <p:cNvSpPr/>
            <p:nvPr/>
          </p:nvSpPr>
          <p:spPr>
            <a:xfrm>
              <a:off x="5335157" y="4433804"/>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Configuratore </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e-commerce</a:t>
              </a:r>
              <a:endParaRPr lang="it-IT" sz="900" kern="1200" noProof="0" dirty="0">
                <a:latin typeface="Arial" panose="020B0604020202020204" pitchFamily="34" charset="0"/>
                <a:cs typeface="Arial" panose="020B0604020202020204" pitchFamily="34" charset="0"/>
              </a:endParaRPr>
            </a:p>
          </p:txBody>
        </p:sp>
        <p:sp>
          <p:nvSpPr>
            <p:cNvPr id="31" name="Rettangolo arrotondato 30"/>
            <p:cNvSpPr/>
            <p:nvPr/>
          </p:nvSpPr>
          <p:spPr>
            <a:xfrm>
              <a:off x="6453522" y="4327560"/>
              <a:ext cx="1006528" cy="639145"/>
            </a:xfrm>
            <a:prstGeom prst="roundRect">
              <a:avLst>
                <a:gd name="adj" fmla="val 10000"/>
              </a:avLst>
            </a:prstGeom>
            <a:solidFill>
              <a:srgbClr val="7030A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32" name="Figura a mano libera 31"/>
            <p:cNvSpPr/>
            <p:nvPr/>
          </p:nvSpPr>
          <p:spPr>
            <a:xfrm>
              <a:off x="6565359" y="4433804"/>
              <a:ext cx="1006528" cy="639145"/>
            </a:xfrm>
            <a:custGeom>
              <a:avLst/>
              <a:gdLst>
                <a:gd name="connsiteX0" fmla="*/ 0 w 1006528"/>
                <a:gd name="connsiteY0" fmla="*/ 63915 h 639145"/>
                <a:gd name="connsiteX1" fmla="*/ 63915 w 1006528"/>
                <a:gd name="connsiteY1" fmla="*/ 0 h 639145"/>
                <a:gd name="connsiteX2" fmla="*/ 942614 w 1006528"/>
                <a:gd name="connsiteY2" fmla="*/ 0 h 639145"/>
                <a:gd name="connsiteX3" fmla="*/ 1006529 w 1006528"/>
                <a:gd name="connsiteY3" fmla="*/ 63915 h 639145"/>
                <a:gd name="connsiteX4" fmla="*/ 1006528 w 1006528"/>
                <a:gd name="connsiteY4" fmla="*/ 575231 h 639145"/>
                <a:gd name="connsiteX5" fmla="*/ 942613 w 1006528"/>
                <a:gd name="connsiteY5" fmla="*/ 639146 h 639145"/>
                <a:gd name="connsiteX6" fmla="*/ 63915 w 1006528"/>
                <a:gd name="connsiteY6" fmla="*/ 639145 h 639145"/>
                <a:gd name="connsiteX7" fmla="*/ 0 w 1006528"/>
                <a:gd name="connsiteY7" fmla="*/ 575230 h 639145"/>
                <a:gd name="connsiteX8" fmla="*/ 0 w 1006528"/>
                <a:gd name="connsiteY8" fmla="*/ 63915 h 63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28" h="639145">
                  <a:moveTo>
                    <a:pt x="0" y="63915"/>
                  </a:moveTo>
                  <a:cubicBezTo>
                    <a:pt x="0" y="28616"/>
                    <a:pt x="28616" y="0"/>
                    <a:pt x="63915" y="0"/>
                  </a:cubicBezTo>
                  <a:lnTo>
                    <a:pt x="942614" y="0"/>
                  </a:lnTo>
                  <a:cubicBezTo>
                    <a:pt x="977913" y="0"/>
                    <a:pt x="1006529" y="28616"/>
                    <a:pt x="1006529" y="63915"/>
                  </a:cubicBezTo>
                  <a:cubicBezTo>
                    <a:pt x="1006529" y="234354"/>
                    <a:pt x="1006528" y="404792"/>
                    <a:pt x="1006528" y="575231"/>
                  </a:cubicBezTo>
                  <a:cubicBezTo>
                    <a:pt x="1006528" y="610530"/>
                    <a:pt x="977912" y="639146"/>
                    <a:pt x="942613" y="639146"/>
                  </a:cubicBezTo>
                  <a:lnTo>
                    <a:pt x="63915" y="639145"/>
                  </a:lnTo>
                  <a:cubicBezTo>
                    <a:pt x="28616" y="639145"/>
                    <a:pt x="0" y="610529"/>
                    <a:pt x="0" y="575230"/>
                  </a:cubicBezTo>
                  <a:lnTo>
                    <a:pt x="0" y="63915"/>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010" tIns="53010" rIns="53010" bIns="53010" numCol="1" spcCol="1270" anchor="ctr" anchorCtr="0">
              <a:noAutofit/>
            </a:bodyPr>
            <a:lstStyle/>
            <a:p>
              <a:pPr lvl="0" algn="ctr" defTabSz="400050">
                <a:lnSpc>
                  <a:spcPct val="90000"/>
                </a:lnSpc>
                <a:spcBef>
                  <a:spcPct val="0"/>
                </a:spcBef>
                <a:spcAft>
                  <a:spcPct val="35000"/>
                </a:spcAft>
              </a:pPr>
              <a:r>
                <a:rPr lang="it-IT" sz="900" kern="1200" noProof="0" dirty="0" smtClean="0">
                  <a:latin typeface="Arial" panose="020B0604020202020204" pitchFamily="34" charset="0"/>
                  <a:cs typeface="Arial" panose="020B0604020202020204" pitchFamily="34" charset="0"/>
                </a:rPr>
                <a:t>SAP</a:t>
              </a:r>
              <a:br>
                <a:rPr lang="it-IT" sz="900" kern="1200" noProof="0" dirty="0" smtClean="0">
                  <a:latin typeface="Arial" panose="020B0604020202020204" pitchFamily="34" charset="0"/>
                  <a:cs typeface="Arial" panose="020B0604020202020204" pitchFamily="34" charset="0"/>
                </a:rPr>
              </a:br>
              <a:r>
                <a:rPr lang="it-IT" sz="900" kern="1200" noProof="0" dirty="0" smtClean="0">
                  <a:latin typeface="Arial" panose="020B0604020202020204" pitchFamily="34" charset="0"/>
                  <a:cs typeface="Arial" panose="020B0604020202020204" pitchFamily="34" charset="0"/>
                </a:rPr>
                <a:t>(Trasporti -ARMET)</a:t>
              </a:r>
              <a:endParaRPr lang="it-IT" sz="900" kern="1200" noProof="0" dirty="0">
                <a:latin typeface="Arial" panose="020B0604020202020204" pitchFamily="34" charset="0"/>
                <a:cs typeface="Arial" panose="020B0604020202020204" pitchFamily="34" charset="0"/>
              </a:endParaRPr>
            </a:p>
          </p:txBody>
        </p:sp>
      </p:grpSp>
      <p:sp>
        <p:nvSpPr>
          <p:cNvPr id="5" name="CasellaDiTesto 4"/>
          <p:cNvSpPr txBox="1"/>
          <p:nvPr/>
        </p:nvSpPr>
        <p:spPr>
          <a:xfrm>
            <a:off x="7922197" y="988362"/>
            <a:ext cx="3420267" cy="5695680"/>
          </a:xfrm>
          <a:prstGeom prst="rect">
            <a:avLst/>
          </a:prstGeom>
          <a:noFill/>
        </p:spPr>
        <p:txBody>
          <a:bodyPr>
            <a:spAutoFit/>
          </a:bodyPr>
          <a:lstStyle/>
          <a:p>
            <a:pPr>
              <a:lnSpc>
                <a:spcPct val="200000"/>
              </a:lnSpc>
              <a:defRPr/>
            </a:pPr>
            <a:r>
              <a:rPr lang="it-IT" sz="1400" dirty="0">
                <a:latin typeface="Arial" charset="0"/>
                <a:cs typeface="Arial" charset="0"/>
              </a:rPr>
              <a:t>Obiettivi</a:t>
            </a:r>
          </a:p>
          <a:p>
            <a:pPr>
              <a:lnSpc>
                <a:spcPct val="200000"/>
              </a:lnSpc>
              <a:defRPr/>
            </a:pPr>
            <a:endParaRPr lang="it-IT" sz="6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Diffusione dell’informazione tra tutti gli operatori</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Certezza e solidità del dato</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Governo nell’interpretazione dei dati</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Adozione di sistemi evoluti di controllo costi ed analisi redditività </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Adozione di sistemi di classificazione e gestione della materia prima e degli ordini clienti per caratteristiche</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Automatizzazione della attività manuali a scarso valore aggiunto</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Piena tracciabilità dei flussi logistico-produttivi</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Completa integrazione dei sistemi (approv.to, prod.ne, vendite, amm.ne </a:t>
            </a:r>
            <a:r>
              <a:rPr lang="it-IT" sz="1200" dirty="0" err="1">
                <a:latin typeface="Arial" charset="0"/>
                <a:cs typeface="Arial" charset="0"/>
              </a:rPr>
              <a:t>ecc</a:t>
            </a:r>
            <a:r>
              <a:rPr lang="it-IT" sz="1200" dirty="0">
                <a:latin typeface="Arial" charset="0"/>
                <a:cs typeface="Arial" charset="0"/>
              </a:rPr>
              <a:t>)</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r>
              <a:rPr lang="it-IT" sz="1200" dirty="0">
                <a:latin typeface="Arial" charset="0"/>
                <a:cs typeface="Arial" charset="0"/>
              </a:rPr>
              <a:t>Efficienza e affidabilità dei flussi amministrativi e finanziari</a:t>
            </a:r>
          </a:p>
          <a:p>
            <a:pPr marL="285807" indent="-285807">
              <a:buFont typeface="Wingdings" panose="05000000000000000000" pitchFamily="2" charset="2"/>
              <a:buChar char="Ø"/>
              <a:defRPr/>
            </a:pPr>
            <a:endParaRPr lang="it-IT" sz="1200" dirty="0">
              <a:latin typeface="Arial" charset="0"/>
              <a:cs typeface="Arial" charset="0"/>
            </a:endParaRPr>
          </a:p>
          <a:p>
            <a:pPr marL="285807" indent="-285807">
              <a:buFont typeface="Wingdings" panose="05000000000000000000" pitchFamily="2" charset="2"/>
              <a:buChar char="Ø"/>
              <a:defRPr/>
            </a:pPr>
            <a:endParaRPr lang="it-IT" sz="1200" dirty="0">
              <a:latin typeface="Arial" charset="0"/>
              <a:cs typeface="Arial" charset="0"/>
            </a:endParaRPr>
          </a:p>
        </p:txBody>
      </p:sp>
      <p:cxnSp>
        <p:nvCxnSpPr>
          <p:cNvPr id="7173" name="Connettore 1 5"/>
          <p:cNvCxnSpPr>
            <a:cxnSpLocks noChangeShapeType="1"/>
          </p:cNvCxnSpPr>
          <p:nvPr/>
        </p:nvCxnSpPr>
        <p:spPr bwMode="auto">
          <a:xfrm>
            <a:off x="7958717" y="1482188"/>
            <a:ext cx="3275771" cy="0"/>
          </a:xfrm>
          <a:prstGeom prst="line">
            <a:avLst/>
          </a:prstGeom>
          <a:noFill/>
          <a:ln w="9525" algn="ctr">
            <a:solidFill>
              <a:schemeClr val="accent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0588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1625" y="0"/>
            <a:ext cx="8536376" cy="679607"/>
          </a:xfrm>
        </p:spPr>
        <p:txBody>
          <a:bodyPr vert="horz" lIns="0" tIns="0" rIns="0" bIns="0" rtlCol="0" anchor="ctr" anchorCtr="0">
            <a:noAutofit/>
          </a:bodyPr>
          <a:lstStyle/>
          <a:p>
            <a:r>
              <a:rPr lang="it-IT" altLang="en-US" dirty="0"/>
              <a:t>Cosa è stato fatto …</a:t>
            </a:r>
          </a:p>
        </p:txBody>
      </p:sp>
      <p:sp>
        <p:nvSpPr>
          <p:cNvPr id="8195" name="CasellaDiTesto 4"/>
          <p:cNvSpPr txBox="1">
            <a:spLocks noChangeArrowheads="1"/>
          </p:cNvSpPr>
          <p:nvPr/>
        </p:nvSpPr>
        <p:spPr bwMode="auto">
          <a:xfrm>
            <a:off x="1740355" y="865393"/>
            <a:ext cx="7202567"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spcBef>
                <a:spcPct val="0"/>
              </a:spcBef>
              <a:buNone/>
            </a:pPr>
            <a:r>
              <a:rPr lang="it-IT" altLang="en-US" sz="1400" dirty="0">
                <a:latin typeface="Arial" panose="020B0604020202020204" pitchFamily="34" charset="0"/>
              </a:rPr>
              <a:t>E’ stato implementato un sistema di classificazione strutturata delle materie prime, dei semilavorati e dei prodotti finiti con le caratteristiche che permettono sia la gestione della certificazione (3.1, ROHS, CE, etc.) che l’operatività dei processi produttivi (es. lavorazioni).</a:t>
            </a:r>
          </a:p>
          <a:p>
            <a:pPr marL="0" indent="0" eaLnBrk="1" hangingPunct="1">
              <a:spcBef>
                <a:spcPct val="0"/>
              </a:spcBef>
              <a:buNone/>
            </a:pPr>
            <a:endParaRPr lang="it-IT" altLang="en-US" sz="1400" dirty="0">
              <a:latin typeface="Arial" panose="020B0604020202020204" pitchFamily="34" charset="0"/>
            </a:endParaRPr>
          </a:p>
          <a:p>
            <a:pPr marL="0" indent="0" eaLnBrk="1" hangingPunct="1">
              <a:spcBef>
                <a:spcPct val="0"/>
              </a:spcBef>
              <a:buNone/>
            </a:pPr>
            <a:endParaRPr lang="it-IT" altLang="en-US" sz="800" dirty="0" smtClean="0">
              <a:latin typeface="Arial" panose="020B0604020202020204" pitchFamily="34" charset="0"/>
            </a:endParaRPr>
          </a:p>
          <a:p>
            <a:pPr marL="0" indent="0" eaLnBrk="1" hangingPunct="1">
              <a:spcBef>
                <a:spcPct val="0"/>
              </a:spcBef>
              <a:buNone/>
            </a:pPr>
            <a:r>
              <a:rPr lang="it-IT" altLang="en-US" sz="1400" dirty="0" smtClean="0">
                <a:latin typeface="Arial" panose="020B0604020202020204" pitchFamily="34" charset="0"/>
              </a:rPr>
              <a:t>Sfruttando </a:t>
            </a:r>
            <a:r>
              <a:rPr lang="it-IT" altLang="en-US" sz="1400" dirty="0">
                <a:latin typeface="Arial" panose="020B0604020202020204" pitchFamily="34" charset="0"/>
              </a:rPr>
              <a:t>le potenzialità della soluzione SAP-DIMP/MILL è stato creato un cruscotto di abbinamento ordini di vendita-coils che provvede alla generazione di ordini pianificati, verificando automaticamente il rispetto dei vincoli  imposti dalla configurazione dell’</a:t>
            </a:r>
            <a:r>
              <a:rPr lang="it-IT" altLang="en-US" sz="1400" dirty="0" err="1">
                <a:latin typeface="Arial" panose="020B0604020202020204" pitchFamily="34" charset="0"/>
              </a:rPr>
              <a:t>OdV</a:t>
            </a:r>
            <a:r>
              <a:rPr lang="it-IT" altLang="en-US" sz="1400" dirty="0">
                <a:latin typeface="Arial" panose="020B0604020202020204" pitchFamily="34" charset="0"/>
              </a:rPr>
              <a:t> </a:t>
            </a:r>
          </a:p>
          <a:p>
            <a:pPr marL="0" indent="0" eaLnBrk="1" hangingPunct="1">
              <a:spcBef>
                <a:spcPct val="0"/>
              </a:spcBef>
              <a:buNone/>
            </a:pPr>
            <a:endParaRPr lang="it-IT" altLang="en-US" sz="1400" dirty="0">
              <a:latin typeface="Arial" panose="020B0604020202020204" pitchFamily="34" charset="0"/>
            </a:endParaRPr>
          </a:p>
          <a:p>
            <a:pPr marL="0" indent="0" eaLnBrk="1" hangingPunct="1">
              <a:spcBef>
                <a:spcPct val="0"/>
              </a:spcBef>
              <a:buNone/>
            </a:pPr>
            <a:endParaRPr lang="it-IT" altLang="en-US" sz="1400" dirty="0" smtClean="0">
              <a:latin typeface="Arial" panose="020B0604020202020204" pitchFamily="34" charset="0"/>
            </a:endParaRPr>
          </a:p>
          <a:p>
            <a:pPr marL="0" indent="0" eaLnBrk="1" hangingPunct="1">
              <a:spcBef>
                <a:spcPct val="0"/>
              </a:spcBef>
              <a:buNone/>
            </a:pPr>
            <a:r>
              <a:rPr lang="it-IT" altLang="en-US" sz="1400" dirty="0" smtClean="0">
                <a:latin typeface="Arial" panose="020B0604020202020204" pitchFamily="34" charset="0"/>
              </a:rPr>
              <a:t>Attraverso </a:t>
            </a:r>
            <a:r>
              <a:rPr lang="it-IT" altLang="en-US" sz="1400" dirty="0">
                <a:latin typeface="Arial" panose="020B0604020202020204" pitchFamily="34" charset="0"/>
              </a:rPr>
              <a:t>un cruscotto sviluppato da Regesta, è possibile guidare l’operatore nella scelta, per ogni macchina, degli ordini da lanciare, con la relativa sequenza. </a:t>
            </a:r>
          </a:p>
          <a:p>
            <a:pPr marL="0" indent="0" eaLnBrk="1" hangingPunct="1">
              <a:spcBef>
                <a:spcPct val="0"/>
              </a:spcBef>
              <a:buNone/>
            </a:pPr>
            <a:endParaRPr lang="it-IT" altLang="en-US" sz="1400" dirty="0">
              <a:latin typeface="Arial" panose="020B0604020202020204" pitchFamily="34" charset="0"/>
            </a:endParaRPr>
          </a:p>
          <a:p>
            <a:pPr marL="0" indent="0" eaLnBrk="1" hangingPunct="1">
              <a:spcBef>
                <a:spcPct val="0"/>
              </a:spcBef>
              <a:buNone/>
            </a:pPr>
            <a:endParaRPr lang="it-IT" altLang="en-US" sz="1400" dirty="0" smtClean="0">
              <a:latin typeface="Arial" panose="020B0604020202020204" pitchFamily="34" charset="0"/>
            </a:endParaRPr>
          </a:p>
          <a:p>
            <a:pPr marL="0" indent="0" eaLnBrk="1" hangingPunct="1">
              <a:spcBef>
                <a:spcPct val="0"/>
              </a:spcBef>
              <a:buNone/>
            </a:pPr>
            <a:r>
              <a:rPr lang="it-IT" altLang="en-US" sz="1400" dirty="0" smtClean="0">
                <a:latin typeface="Arial" panose="020B0604020202020204" pitchFamily="34" charset="0"/>
              </a:rPr>
              <a:t>E</a:t>
            </a:r>
            <a:r>
              <a:rPr lang="it-IT" altLang="en-US" sz="1400" dirty="0">
                <a:latin typeface="Arial" panose="020B0604020202020204" pitchFamily="34" charset="0"/>
              </a:rPr>
              <a:t>’ stata creata un’applicazione a supporto della fabbrica (MES Light) che riceve da SAP le commesse, consente la dichiarazione di inizio e fine lavorazione, dei tempi di fermo con le relative causali e ritorna a SAP le quantità prodotte ed i relativi tempi.</a:t>
            </a:r>
          </a:p>
          <a:p>
            <a:pPr marL="0" indent="0" eaLnBrk="1" hangingPunct="1">
              <a:spcBef>
                <a:spcPct val="0"/>
              </a:spcBef>
              <a:buNone/>
            </a:pPr>
            <a:endParaRPr lang="it-IT" altLang="en-US" sz="1400" dirty="0">
              <a:latin typeface="Arial" panose="020B0604020202020204" pitchFamily="34" charset="0"/>
            </a:endParaRPr>
          </a:p>
          <a:p>
            <a:pPr marL="0" indent="0" eaLnBrk="1" hangingPunct="1">
              <a:spcBef>
                <a:spcPct val="0"/>
              </a:spcBef>
              <a:buNone/>
            </a:pPr>
            <a:r>
              <a:rPr lang="it-IT" altLang="en-US" sz="1400" dirty="0" smtClean="0">
                <a:latin typeface="Arial" panose="020B0604020202020204" pitchFamily="34" charset="0"/>
              </a:rPr>
              <a:t>Tutti </a:t>
            </a:r>
            <a:r>
              <a:rPr lang="it-IT" altLang="en-US" sz="1400" dirty="0">
                <a:latin typeface="Arial" panose="020B0604020202020204" pitchFamily="34" charset="0"/>
              </a:rPr>
              <a:t>i dati del certificato sono gestiti a sistema, sia per le prove chimiche che per quelle meccaniche</a:t>
            </a:r>
          </a:p>
          <a:p>
            <a:pPr marL="0" indent="0" eaLnBrk="1" hangingPunct="1">
              <a:spcBef>
                <a:spcPct val="0"/>
              </a:spcBef>
              <a:buNone/>
            </a:pPr>
            <a:endParaRPr lang="it-IT" altLang="en-US" sz="1400" dirty="0">
              <a:latin typeface="Arial" panose="020B0604020202020204" pitchFamily="34" charset="0"/>
            </a:endParaRPr>
          </a:p>
          <a:p>
            <a:pPr marL="0" indent="0" eaLnBrk="1" hangingPunct="1">
              <a:spcBef>
                <a:spcPct val="0"/>
              </a:spcBef>
              <a:buNone/>
            </a:pPr>
            <a:endParaRPr lang="it-IT" altLang="en-US" sz="1400" dirty="0" smtClean="0">
              <a:latin typeface="Arial" panose="020B0604020202020204" pitchFamily="34" charset="0"/>
            </a:endParaRPr>
          </a:p>
          <a:p>
            <a:pPr marL="0" indent="0" eaLnBrk="1" hangingPunct="1">
              <a:spcBef>
                <a:spcPct val="0"/>
              </a:spcBef>
              <a:buNone/>
            </a:pPr>
            <a:r>
              <a:rPr lang="it-IT" altLang="en-US" sz="1400" dirty="0" smtClean="0">
                <a:latin typeface="Arial" panose="020B0604020202020204" pitchFamily="34" charset="0"/>
              </a:rPr>
              <a:t>E</a:t>
            </a:r>
            <a:r>
              <a:rPr lang="it-IT" altLang="en-US" sz="1400" dirty="0">
                <a:latin typeface="Arial" panose="020B0604020202020204" pitchFamily="34" charset="0"/>
              </a:rPr>
              <a:t>’ stato interfacciato a SAP il configuratore e-commerce web </a:t>
            </a:r>
            <a:r>
              <a:rPr lang="it-IT" altLang="en-US" sz="1400" dirty="0" err="1">
                <a:latin typeface="Arial" panose="020B0604020202020204" pitchFamily="34" charset="0"/>
              </a:rPr>
              <a:t>based</a:t>
            </a:r>
            <a:r>
              <a:rPr lang="it-IT" altLang="en-US" sz="1400" dirty="0">
                <a:latin typeface="Arial" panose="020B0604020202020204" pitchFamily="34" charset="0"/>
              </a:rPr>
              <a:t> in modo da generare automaticamente le offerte ed in seguito gli ordini di vendita su SAP.</a:t>
            </a:r>
          </a:p>
        </p:txBody>
      </p:sp>
      <p:sp>
        <p:nvSpPr>
          <p:cNvPr id="8196" name="Pentagono 2"/>
          <p:cNvSpPr>
            <a:spLocks noChangeArrowheads="1"/>
          </p:cNvSpPr>
          <p:nvPr/>
        </p:nvSpPr>
        <p:spPr bwMode="auto">
          <a:xfrm>
            <a:off x="301625" y="990127"/>
            <a:ext cx="1440195" cy="676432"/>
          </a:xfrm>
          <a:prstGeom prst="homePlate">
            <a:avLst>
              <a:gd name="adj" fmla="val 36382"/>
            </a:avLst>
          </a:prstGeom>
          <a:ln w="53975">
            <a:headEnd/>
            <a:tailEnd/>
          </a:ln>
        </p:spPr>
        <p:style>
          <a:lnRef idx="2">
            <a:schemeClr val="accent1"/>
          </a:lnRef>
          <a:fillRef idx="1">
            <a:schemeClr val="lt1"/>
          </a:fillRef>
          <a:effectRef idx="0">
            <a:schemeClr val="accent1"/>
          </a:effectRef>
          <a:fontRef idx="minor">
            <a:schemeClr val="dk1"/>
          </a:fontRef>
        </p:style>
        <p:txBody>
          <a:bodyPr wrap="none" anchor="ctr"/>
          <a:lstStyle>
            <a:lvl1pPr marL="47625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50000"/>
              </a:spcBef>
              <a:buFontTx/>
              <a:buNone/>
            </a:pPr>
            <a:endParaRPr lang="en-US" altLang="en-US" sz="1000">
              <a:latin typeface="Arial" panose="020B0604020202020204" pitchFamily="34" charset="0"/>
            </a:endParaRPr>
          </a:p>
        </p:txBody>
      </p:sp>
      <p:sp>
        <p:nvSpPr>
          <p:cNvPr id="8197" name="CasellaDiTesto 5"/>
          <p:cNvSpPr txBox="1">
            <a:spLocks noChangeArrowheads="1"/>
          </p:cNvSpPr>
          <p:nvPr/>
        </p:nvSpPr>
        <p:spPr bwMode="auto">
          <a:xfrm>
            <a:off x="373079" y="1071109"/>
            <a:ext cx="1297288"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300" b="1" dirty="0">
                <a:latin typeface="Arial" panose="020B0604020202020204" pitchFamily="34" charset="0"/>
              </a:rPr>
              <a:t>Modello di prodotto</a:t>
            </a:r>
          </a:p>
        </p:txBody>
      </p:sp>
      <p:sp>
        <p:nvSpPr>
          <p:cNvPr id="8198" name="Pentagono 6"/>
          <p:cNvSpPr>
            <a:spLocks noChangeArrowheads="1"/>
          </p:cNvSpPr>
          <p:nvPr/>
        </p:nvSpPr>
        <p:spPr bwMode="auto">
          <a:xfrm>
            <a:off x="301625" y="2079404"/>
            <a:ext cx="1440195" cy="676432"/>
          </a:xfrm>
          <a:prstGeom prst="homePlate">
            <a:avLst>
              <a:gd name="adj" fmla="val 36382"/>
            </a:avLst>
          </a:prstGeom>
          <a:ln w="53975">
            <a:headEnd/>
            <a:tailEnd/>
          </a:ln>
        </p:spPr>
        <p:style>
          <a:lnRef idx="2">
            <a:schemeClr val="accent1"/>
          </a:lnRef>
          <a:fillRef idx="1">
            <a:schemeClr val="lt1"/>
          </a:fillRef>
          <a:effectRef idx="0">
            <a:schemeClr val="accent1"/>
          </a:effectRef>
          <a:fontRef idx="minor">
            <a:schemeClr val="dk1"/>
          </a:fontRef>
        </p:style>
        <p:txBody>
          <a:bodyPr wrap="none" anchor="ctr"/>
          <a:lstStyle/>
          <a:p>
            <a:pPr marL="476250" algn="ctr">
              <a:lnSpc>
                <a:spcPct val="90000"/>
              </a:lnSpc>
              <a:spcBef>
                <a:spcPct val="50000"/>
              </a:spcBef>
            </a:pPr>
            <a:endParaRPr lang="en-US" altLang="en-US" sz="1000">
              <a:latin typeface="Arial" panose="020B0604020202020204" pitchFamily="34" charset="0"/>
            </a:endParaRPr>
          </a:p>
        </p:txBody>
      </p:sp>
      <p:sp>
        <p:nvSpPr>
          <p:cNvPr id="8199" name="CasellaDiTesto 7"/>
          <p:cNvSpPr txBox="1">
            <a:spLocks noChangeArrowheads="1"/>
          </p:cNvSpPr>
          <p:nvPr/>
        </p:nvSpPr>
        <p:spPr bwMode="auto">
          <a:xfrm>
            <a:off x="301626" y="2088931"/>
            <a:ext cx="1297287" cy="69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300" b="1" dirty="0">
                <a:latin typeface="Arial" panose="020B0604020202020204" pitchFamily="34" charset="0"/>
              </a:rPr>
              <a:t>Programma-zione della produzione </a:t>
            </a:r>
          </a:p>
        </p:txBody>
      </p:sp>
      <p:sp>
        <p:nvSpPr>
          <p:cNvPr id="8200" name="Pentagono 8"/>
          <p:cNvSpPr>
            <a:spLocks noChangeArrowheads="1"/>
          </p:cNvSpPr>
          <p:nvPr/>
        </p:nvSpPr>
        <p:spPr bwMode="auto">
          <a:xfrm>
            <a:off x="301625" y="3094051"/>
            <a:ext cx="1440195" cy="647850"/>
          </a:xfrm>
          <a:prstGeom prst="homePlate">
            <a:avLst>
              <a:gd name="adj" fmla="val 36402"/>
            </a:avLst>
          </a:prstGeom>
          <a:ln w="53975">
            <a:headEnd/>
            <a:tailEnd/>
          </a:ln>
        </p:spPr>
        <p:style>
          <a:lnRef idx="2">
            <a:schemeClr val="accent1"/>
          </a:lnRef>
          <a:fillRef idx="1">
            <a:schemeClr val="lt1"/>
          </a:fillRef>
          <a:effectRef idx="0">
            <a:schemeClr val="accent1"/>
          </a:effectRef>
          <a:fontRef idx="minor">
            <a:schemeClr val="dk1"/>
          </a:fontRef>
        </p:style>
        <p:txBody>
          <a:bodyPr wrap="none" anchor="ctr"/>
          <a:lstStyle/>
          <a:p>
            <a:pPr marL="476250" algn="ctr">
              <a:lnSpc>
                <a:spcPct val="90000"/>
              </a:lnSpc>
              <a:spcBef>
                <a:spcPct val="50000"/>
              </a:spcBef>
            </a:pPr>
            <a:endParaRPr lang="en-US" altLang="en-US" sz="1000">
              <a:latin typeface="Arial" panose="020B0604020202020204" pitchFamily="34" charset="0"/>
            </a:endParaRPr>
          </a:p>
        </p:txBody>
      </p:sp>
      <p:sp>
        <p:nvSpPr>
          <p:cNvPr id="8201" name="CasellaDiTesto 9"/>
          <p:cNvSpPr txBox="1">
            <a:spLocks noChangeArrowheads="1"/>
          </p:cNvSpPr>
          <p:nvPr/>
        </p:nvSpPr>
        <p:spPr bwMode="auto">
          <a:xfrm>
            <a:off x="301626" y="3067057"/>
            <a:ext cx="1297287" cy="6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300" b="1" dirty="0">
                <a:latin typeface="Arial" panose="020B0604020202020204" pitchFamily="34" charset="0"/>
              </a:rPr>
              <a:t>Schedula-zione della produzione </a:t>
            </a:r>
          </a:p>
        </p:txBody>
      </p:sp>
      <p:sp>
        <p:nvSpPr>
          <p:cNvPr id="8202" name="Pentagono 10"/>
          <p:cNvSpPr>
            <a:spLocks noChangeArrowheads="1"/>
          </p:cNvSpPr>
          <p:nvPr/>
        </p:nvSpPr>
        <p:spPr bwMode="auto">
          <a:xfrm>
            <a:off x="301625" y="3954676"/>
            <a:ext cx="1440195" cy="676432"/>
          </a:xfrm>
          <a:prstGeom prst="homePlate">
            <a:avLst>
              <a:gd name="adj" fmla="val 36382"/>
            </a:avLst>
          </a:prstGeom>
          <a:ln w="53975">
            <a:headEnd/>
            <a:tailEnd/>
          </a:ln>
        </p:spPr>
        <p:style>
          <a:lnRef idx="2">
            <a:schemeClr val="accent1"/>
          </a:lnRef>
          <a:fillRef idx="1">
            <a:schemeClr val="lt1"/>
          </a:fillRef>
          <a:effectRef idx="0">
            <a:schemeClr val="accent1"/>
          </a:effectRef>
          <a:fontRef idx="minor">
            <a:schemeClr val="dk1"/>
          </a:fontRef>
        </p:style>
        <p:txBody>
          <a:bodyPr wrap="none" anchor="ctr"/>
          <a:lstStyle/>
          <a:p>
            <a:pPr marL="476250" algn="ctr">
              <a:lnSpc>
                <a:spcPct val="90000"/>
              </a:lnSpc>
              <a:spcBef>
                <a:spcPct val="50000"/>
              </a:spcBef>
            </a:pPr>
            <a:endParaRPr lang="en-US" altLang="en-US" sz="1000">
              <a:latin typeface="Arial" panose="020B0604020202020204" pitchFamily="34" charset="0"/>
            </a:endParaRPr>
          </a:p>
        </p:txBody>
      </p:sp>
      <p:sp>
        <p:nvSpPr>
          <p:cNvPr id="8203" name="CasellaDiTesto 11"/>
          <p:cNvSpPr txBox="1">
            <a:spLocks noChangeArrowheads="1"/>
          </p:cNvSpPr>
          <p:nvPr/>
        </p:nvSpPr>
        <p:spPr bwMode="auto">
          <a:xfrm>
            <a:off x="301626" y="4061062"/>
            <a:ext cx="1368742"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300" b="1" dirty="0">
                <a:latin typeface="Arial" panose="020B0604020202020204" pitchFamily="34" charset="0"/>
              </a:rPr>
              <a:t>Avanzamento ordini</a:t>
            </a:r>
          </a:p>
        </p:txBody>
      </p:sp>
      <p:sp>
        <p:nvSpPr>
          <p:cNvPr id="8204" name="Pentagono 12"/>
          <p:cNvSpPr>
            <a:spLocks noChangeArrowheads="1"/>
          </p:cNvSpPr>
          <p:nvPr/>
        </p:nvSpPr>
        <p:spPr bwMode="auto">
          <a:xfrm>
            <a:off x="301625" y="4783542"/>
            <a:ext cx="1440195" cy="676432"/>
          </a:xfrm>
          <a:prstGeom prst="homePlate">
            <a:avLst>
              <a:gd name="adj" fmla="val 36382"/>
            </a:avLst>
          </a:prstGeom>
          <a:ln w="53975">
            <a:headEnd/>
            <a:tailEnd/>
          </a:ln>
        </p:spPr>
        <p:style>
          <a:lnRef idx="2">
            <a:schemeClr val="accent1"/>
          </a:lnRef>
          <a:fillRef idx="1">
            <a:schemeClr val="lt1"/>
          </a:fillRef>
          <a:effectRef idx="0">
            <a:schemeClr val="accent1"/>
          </a:effectRef>
          <a:fontRef idx="minor">
            <a:schemeClr val="dk1"/>
          </a:fontRef>
        </p:style>
        <p:txBody>
          <a:bodyPr wrap="none" anchor="ctr"/>
          <a:lstStyle/>
          <a:p>
            <a:pPr marL="476250" algn="ctr">
              <a:lnSpc>
                <a:spcPct val="90000"/>
              </a:lnSpc>
              <a:spcBef>
                <a:spcPct val="50000"/>
              </a:spcBef>
            </a:pPr>
            <a:endParaRPr lang="en-US" altLang="en-US" sz="1000">
              <a:latin typeface="Arial" panose="020B0604020202020204" pitchFamily="34" charset="0"/>
            </a:endParaRPr>
          </a:p>
        </p:txBody>
      </p:sp>
      <p:sp>
        <p:nvSpPr>
          <p:cNvPr id="8205" name="CasellaDiTesto 13"/>
          <p:cNvSpPr txBox="1">
            <a:spLocks noChangeArrowheads="1"/>
          </p:cNvSpPr>
          <p:nvPr/>
        </p:nvSpPr>
        <p:spPr bwMode="auto">
          <a:xfrm>
            <a:off x="301626" y="4935978"/>
            <a:ext cx="1368742"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300" b="1" dirty="0">
                <a:latin typeface="Arial" panose="020B0604020202020204" pitchFamily="34" charset="0"/>
              </a:rPr>
              <a:t>Avanzamento ordini</a:t>
            </a:r>
          </a:p>
        </p:txBody>
      </p:sp>
      <p:sp>
        <p:nvSpPr>
          <p:cNvPr id="8206" name="Pentagono 14"/>
          <p:cNvSpPr>
            <a:spLocks noChangeArrowheads="1"/>
          </p:cNvSpPr>
          <p:nvPr/>
        </p:nvSpPr>
        <p:spPr bwMode="auto">
          <a:xfrm>
            <a:off x="301625" y="5629520"/>
            <a:ext cx="1440195" cy="676432"/>
          </a:xfrm>
          <a:prstGeom prst="homePlate">
            <a:avLst>
              <a:gd name="adj" fmla="val 36382"/>
            </a:avLst>
          </a:prstGeom>
          <a:ln w="53975">
            <a:headEnd/>
            <a:tailEnd/>
          </a:ln>
        </p:spPr>
        <p:style>
          <a:lnRef idx="2">
            <a:schemeClr val="accent1"/>
          </a:lnRef>
          <a:fillRef idx="1">
            <a:schemeClr val="lt1"/>
          </a:fillRef>
          <a:effectRef idx="0">
            <a:schemeClr val="accent1"/>
          </a:effectRef>
          <a:fontRef idx="minor">
            <a:schemeClr val="dk1"/>
          </a:fontRef>
        </p:style>
        <p:txBody>
          <a:bodyPr wrap="none" anchor="ctr"/>
          <a:lstStyle/>
          <a:p>
            <a:pPr marL="476250" algn="ctr">
              <a:lnSpc>
                <a:spcPct val="90000"/>
              </a:lnSpc>
              <a:spcBef>
                <a:spcPct val="50000"/>
              </a:spcBef>
            </a:pPr>
            <a:endParaRPr lang="en-US" altLang="en-US" sz="1000">
              <a:latin typeface="Arial" panose="020B0604020202020204" pitchFamily="34" charset="0"/>
            </a:endParaRPr>
          </a:p>
        </p:txBody>
      </p:sp>
      <p:sp>
        <p:nvSpPr>
          <p:cNvPr id="8207" name="CasellaDiTesto 15"/>
          <p:cNvSpPr txBox="1">
            <a:spLocks noChangeArrowheads="1"/>
          </p:cNvSpPr>
          <p:nvPr/>
        </p:nvSpPr>
        <p:spPr bwMode="auto">
          <a:xfrm>
            <a:off x="301626" y="5728323"/>
            <a:ext cx="1368742" cy="29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en-US" sz="1300" b="1" dirty="0">
                <a:latin typeface="Arial" panose="020B0604020202020204" pitchFamily="34" charset="0"/>
              </a:rPr>
              <a:t>Arme</a:t>
            </a:r>
            <a:r>
              <a:rPr lang="it-IT" altLang="en-US" sz="1300" dirty="0">
                <a:latin typeface="Arial" panose="020B0604020202020204" pitchFamily="34" charset="0"/>
              </a:rPr>
              <a:t>t</a:t>
            </a:r>
          </a:p>
        </p:txBody>
      </p:sp>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33556" r="35497"/>
          <a:stretch/>
        </p:blipFill>
        <p:spPr>
          <a:xfrm>
            <a:off x="9040970" y="837529"/>
            <a:ext cx="2485622" cy="5357209"/>
          </a:xfrm>
          <a:prstGeom prst="rect">
            <a:avLst/>
          </a:prstGeom>
        </p:spPr>
      </p:pic>
    </p:spTree>
    <p:extLst>
      <p:ext uri="{BB962C8B-B14F-4D97-AF65-F5344CB8AC3E}">
        <p14:creationId xmlns:p14="http://schemas.microsoft.com/office/powerpoint/2010/main" val="267831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1625" y="0"/>
            <a:ext cx="8536376" cy="679607"/>
          </a:xfrm>
        </p:spPr>
        <p:txBody>
          <a:bodyPr vert="horz" lIns="0" tIns="0" rIns="0" bIns="0" rtlCol="0" anchor="ctr" anchorCtr="0">
            <a:noAutofit/>
          </a:bodyPr>
          <a:lstStyle/>
          <a:p>
            <a:r>
              <a:rPr lang="it-IT" altLang="en-US" dirty="0"/>
              <a:t>Temi rilevanti</a:t>
            </a:r>
          </a:p>
        </p:txBody>
      </p:sp>
      <p:sp>
        <p:nvSpPr>
          <p:cNvPr id="9219" name="CasellaDiTesto 4"/>
          <p:cNvSpPr txBox="1">
            <a:spLocks noChangeArrowheads="1"/>
          </p:cNvSpPr>
          <p:nvPr/>
        </p:nvSpPr>
        <p:spPr bwMode="auto">
          <a:xfrm>
            <a:off x="5175972" y="843459"/>
            <a:ext cx="6337741"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000" b="1">
                <a:solidFill>
                  <a:schemeClr val="tx1"/>
                </a:solidFill>
                <a:latin typeface="Arial" panose="020B0604020202020204" pitchFamily="34" charset="0"/>
                <a:cs typeface="Arial" panose="020B0604020202020204" pitchFamily="34" charset="0"/>
              </a:defRPr>
            </a:lvl1pPr>
            <a:lvl2pPr marL="742950" indent="-285750" eaLnBrk="0" hangingPunct="0">
              <a:defRPr sz="1000" b="1">
                <a:solidFill>
                  <a:schemeClr val="tx1"/>
                </a:solidFill>
                <a:latin typeface="Arial" panose="020B0604020202020204" pitchFamily="34" charset="0"/>
                <a:cs typeface="Arial" panose="020B0604020202020204" pitchFamily="34" charset="0"/>
              </a:defRPr>
            </a:lvl2pPr>
            <a:lvl3pPr marL="1143000" indent="-228600" eaLnBrk="0" hangingPunct="0">
              <a:defRPr sz="1000" b="1">
                <a:solidFill>
                  <a:schemeClr val="tx1"/>
                </a:solidFill>
                <a:latin typeface="Arial" panose="020B0604020202020204" pitchFamily="34" charset="0"/>
                <a:cs typeface="Arial" panose="020B0604020202020204" pitchFamily="34" charset="0"/>
              </a:defRPr>
            </a:lvl3pPr>
            <a:lvl4pPr marL="1600200" indent="-228600" eaLnBrk="0" hangingPunct="0">
              <a:defRPr sz="1000" b="1">
                <a:solidFill>
                  <a:schemeClr val="tx1"/>
                </a:solidFill>
                <a:latin typeface="Arial" panose="020B0604020202020204" pitchFamily="34" charset="0"/>
                <a:cs typeface="Arial" panose="020B0604020202020204" pitchFamily="34" charset="0"/>
              </a:defRPr>
            </a:lvl4pPr>
            <a:lvl5pPr marL="2057400" indent="-228600" eaLnBrk="0" hangingPunct="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it-IT" sz="1400" b="0" dirty="0"/>
              <a:t>Progetto SAP non come la sostituzione del sistema informativo con un nuovo ERP ma come </a:t>
            </a:r>
            <a:r>
              <a:rPr lang="it-IT" sz="1400" dirty="0"/>
              <a:t>momento di ripensamento dell’organizzazione e dei processi della propria azienda</a:t>
            </a:r>
            <a:r>
              <a:rPr lang="it-IT" sz="1400" b="0" dirty="0"/>
              <a:t>: non ne vale la pena se non avete una visione di cambiamento e se non vi rendete conto che il vostro attuale sistema non ne consente la realizzazione</a:t>
            </a:r>
          </a:p>
          <a:p>
            <a:pPr eaLnBrk="1" hangingPunct="1">
              <a:buFont typeface="Wingdings" panose="05000000000000000000" pitchFamily="2" charset="2"/>
              <a:buChar char="Ø"/>
            </a:pPr>
            <a:endParaRPr lang="it-IT" sz="1400" dirty="0"/>
          </a:p>
          <a:p>
            <a:pPr eaLnBrk="1" hangingPunct="1">
              <a:buFont typeface="Wingdings" panose="05000000000000000000" pitchFamily="2" charset="2"/>
              <a:buChar char="Ø"/>
            </a:pPr>
            <a:r>
              <a:rPr lang="it-IT" sz="1400" b="0" dirty="0"/>
              <a:t>Identificare le risorse chiave all’interno dell’organizzazione su cui appoggiare il processo di identificazione dei requisiti funzionali del nuovo sistema e su cui basare la futura formazione del personale. </a:t>
            </a:r>
          </a:p>
          <a:p>
            <a:pPr eaLnBrk="1" hangingPunct="1">
              <a:buFont typeface="Wingdings" panose="05000000000000000000" pitchFamily="2" charset="2"/>
              <a:buChar char="Ø"/>
            </a:pPr>
            <a:endParaRPr lang="it-IT" sz="1400" dirty="0"/>
          </a:p>
          <a:p>
            <a:pPr eaLnBrk="1" hangingPunct="1">
              <a:buFont typeface="Wingdings" panose="05000000000000000000" pitchFamily="2" charset="2"/>
              <a:buChar char="Ø"/>
            </a:pPr>
            <a:r>
              <a:rPr lang="it-IT" sz="1400" b="0" dirty="0"/>
              <a:t>Vincere le resistenze del personale non è cosa facile: occorre un </a:t>
            </a:r>
            <a:r>
              <a:rPr lang="it-IT" sz="1400" dirty="0"/>
              <a:t>coinvolgimento diretto della direzione negli aspetti operativi</a:t>
            </a:r>
            <a:r>
              <a:rPr lang="it-IT" sz="1400" b="0" dirty="0"/>
              <a:t>, la direzione dovrà smontare le argomentazioni una dopo l’altra</a:t>
            </a:r>
          </a:p>
          <a:p>
            <a:pPr eaLnBrk="1" hangingPunct="1">
              <a:buFont typeface="Wingdings" panose="05000000000000000000" pitchFamily="2" charset="2"/>
              <a:buChar char="Ø"/>
            </a:pPr>
            <a:endParaRPr lang="it-IT" sz="1400" b="0" dirty="0"/>
          </a:p>
          <a:p>
            <a:pPr eaLnBrk="1" hangingPunct="1">
              <a:buFont typeface="Wingdings" panose="05000000000000000000" pitchFamily="2" charset="2"/>
              <a:buChar char="Ø"/>
            </a:pPr>
            <a:r>
              <a:rPr lang="it-IT" sz="1400" dirty="0"/>
              <a:t>Prendetevi tempo: </a:t>
            </a:r>
            <a:r>
              <a:rPr lang="it-IT" sz="1400" dirty="0" err="1"/>
              <a:t>trade</a:t>
            </a:r>
            <a:r>
              <a:rPr lang="it-IT" sz="1400" dirty="0"/>
              <a:t>-off tra tensione costruttiva (tempi stretti) e precisione realizzativa (tempi lunghi). </a:t>
            </a:r>
            <a:r>
              <a:rPr lang="it-IT" sz="1400" b="0" dirty="0"/>
              <a:t>Spesso occorre maturare nuove decisioni nel corso del progetto</a:t>
            </a:r>
          </a:p>
          <a:p>
            <a:pPr eaLnBrk="1" hangingPunct="1">
              <a:buFont typeface="Wingdings" panose="05000000000000000000" pitchFamily="2" charset="2"/>
              <a:buChar char="Ø"/>
            </a:pPr>
            <a:endParaRPr lang="it-IT" sz="1400" b="0" dirty="0"/>
          </a:p>
          <a:p>
            <a:pPr eaLnBrk="1" hangingPunct="1">
              <a:buFont typeface="Wingdings" panose="05000000000000000000" pitchFamily="2" charset="2"/>
              <a:buChar char="Ø"/>
            </a:pPr>
            <a:r>
              <a:rPr lang="it-IT" sz="1400" b="0" dirty="0"/>
              <a:t>No a bilanci precoci: valutare gli effetti del cambiamento non dipende dal sistema SAP ma dalla maturazione delle risorse</a:t>
            </a:r>
          </a:p>
          <a:p>
            <a:pPr eaLnBrk="1" hangingPunct="1">
              <a:buFont typeface="Wingdings" panose="05000000000000000000" pitchFamily="2" charset="2"/>
              <a:buChar char="Ø"/>
            </a:pPr>
            <a:endParaRPr lang="it-IT" sz="1400" b="0" dirty="0"/>
          </a:p>
          <a:p>
            <a:pPr eaLnBrk="1" hangingPunct="1">
              <a:buFont typeface="Wingdings" panose="05000000000000000000" pitchFamily="2" charset="2"/>
              <a:buChar char="Ø"/>
            </a:pPr>
            <a:r>
              <a:rPr lang="it-IT" sz="1400" b="0" dirty="0"/>
              <a:t>Non pensate di trattare un progetto SAP come una parentesi, avrete aperto </a:t>
            </a:r>
            <a:r>
              <a:rPr lang="it-IT" sz="1400" dirty="0"/>
              <a:t>una dimensione su cui attivare i processi di cambiamento continui in azienda</a:t>
            </a:r>
            <a:r>
              <a:rPr lang="it-IT" sz="1400" b="0" dirty="0"/>
              <a:t>. Scegliere partner adatti </a:t>
            </a:r>
          </a:p>
          <a:p>
            <a:pPr eaLnBrk="1" hangingPunct="1">
              <a:buFont typeface="Wingdings" panose="05000000000000000000" pitchFamily="2" charset="2"/>
              <a:buChar char="Ø"/>
            </a:pPr>
            <a:endParaRPr lang="it-IT" sz="1400" dirty="0"/>
          </a:p>
          <a:p>
            <a:pPr eaLnBrk="1" hangingPunct="1">
              <a:buFont typeface="Wingdings" panose="05000000000000000000" pitchFamily="2" charset="2"/>
              <a:buChar char="Ø"/>
            </a:pPr>
            <a:endParaRPr lang="it-IT" sz="1400" dirty="0"/>
          </a:p>
        </p:txBody>
      </p:sp>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48842"/>
          <a:stretch/>
        </p:blipFill>
        <p:spPr>
          <a:xfrm>
            <a:off x="301625" y="837126"/>
            <a:ext cx="4115984" cy="5396248"/>
          </a:xfrm>
          <a:prstGeom prst="rect">
            <a:avLst/>
          </a:prstGeom>
        </p:spPr>
      </p:pic>
    </p:spTree>
    <p:extLst>
      <p:ext uri="{BB962C8B-B14F-4D97-AF65-F5344CB8AC3E}">
        <p14:creationId xmlns:p14="http://schemas.microsoft.com/office/powerpoint/2010/main" val="2858758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24000" y="2444965"/>
            <a:ext cx="11545200" cy="1611879"/>
          </a:xfrm>
        </p:spPr>
        <p:txBody>
          <a:bodyPr/>
          <a:lstStyle/>
          <a:p>
            <a:r>
              <a:rPr lang="it-IT" sz="4400" dirty="0" smtClean="0"/>
              <a:t>La BUSINESS INTELLIGENCE in </a:t>
            </a:r>
            <a:br>
              <a:rPr lang="it-IT" sz="4400" dirty="0" smtClean="0"/>
            </a:br>
            <a:r>
              <a:rPr lang="it-IT" sz="4400" dirty="0" smtClean="0"/>
              <a:t>San Polo Lamiere</a:t>
            </a:r>
            <a:endParaRPr lang="it-IT" sz="4400" dirty="0"/>
          </a:p>
        </p:txBody>
      </p:sp>
      <p:pic>
        <p:nvPicPr>
          <p:cNvPr id="4" name="Segnaposto immagine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6137" b="36137"/>
          <a:stretch>
            <a:fillRect/>
          </a:stretch>
        </p:blipFill>
        <p:spPr/>
      </p:pic>
    </p:spTree>
    <p:extLst>
      <p:ext uri="{BB962C8B-B14F-4D97-AF65-F5344CB8AC3E}">
        <p14:creationId xmlns:p14="http://schemas.microsoft.com/office/powerpoint/2010/main" val="271541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301625" y="0"/>
            <a:ext cx="8354862" cy="756837"/>
          </a:xfrm>
          <a:extLst/>
        </p:spPr>
        <p:txBody>
          <a:bodyPr vert="horz" lIns="0" tIns="0" rIns="0" bIns="0" rtlCol="0" anchor="ctr" anchorCtr="0">
            <a:noAutofit/>
          </a:bodyPr>
          <a:lstStyle/>
          <a:p>
            <a:r>
              <a:rPr lang="en-US" dirty="0"/>
              <a:t>Business Intelligence: </a:t>
            </a:r>
            <a:r>
              <a:rPr lang="en-US" dirty="0" err="1"/>
              <a:t>Obiettivi</a:t>
            </a:r>
            <a:endParaRPr lang="en-US" dirty="0"/>
          </a:p>
        </p:txBody>
      </p:sp>
      <p:sp>
        <p:nvSpPr>
          <p:cNvPr id="110" name="CasellaDiTesto 109"/>
          <p:cNvSpPr txBox="1"/>
          <p:nvPr/>
        </p:nvSpPr>
        <p:spPr>
          <a:xfrm>
            <a:off x="630689" y="3658167"/>
            <a:ext cx="7392849" cy="2523768"/>
          </a:xfrm>
          <a:prstGeom prst="rect">
            <a:avLst/>
          </a:prstGeom>
          <a:noFill/>
        </p:spPr>
        <p:txBody>
          <a:bodyPr wrap="square" rtlCol="0">
            <a:spAutoFit/>
          </a:bodyPr>
          <a:lstStyle/>
          <a:p>
            <a:pPr marL="342900" indent="-342900">
              <a:buFont typeface="Arial" panose="020B0604020202020204" pitchFamily="34" charset="0"/>
              <a:buChar char="•"/>
            </a:pPr>
            <a:r>
              <a:rPr lang="it-IT" dirty="0"/>
              <a:t>Incremento dell’efficacia delle decisioni /operative e strategiche/ a tutti i livelli </a:t>
            </a: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it-IT" dirty="0" smtClean="0"/>
              <a:t>Orientamento </a:t>
            </a:r>
            <a:r>
              <a:rPr lang="it-IT" dirty="0"/>
              <a:t>alla ‘Data </a:t>
            </a:r>
            <a:r>
              <a:rPr lang="it-IT" dirty="0" err="1"/>
              <a:t>driven</a:t>
            </a:r>
            <a:r>
              <a:rPr lang="it-IT" dirty="0"/>
              <a:t> culture</a:t>
            </a:r>
            <a:r>
              <a:rPr lang="it-IT" dirty="0" smtClean="0"/>
              <a:t>’</a:t>
            </a:r>
            <a:endParaRPr lang="it-IT" dirty="0"/>
          </a:p>
          <a:p>
            <a:pPr lvl="1"/>
            <a:endParaRPr lang="it-IT" sz="1100" dirty="0"/>
          </a:p>
          <a:p>
            <a:pPr marL="342900" indent="-342900">
              <a:lnSpc>
                <a:spcPct val="150000"/>
              </a:lnSpc>
              <a:buFont typeface="Arial" panose="020B0604020202020204" pitchFamily="34" charset="0"/>
              <a:buChar char="•"/>
            </a:pPr>
            <a:r>
              <a:rPr lang="it-IT" dirty="0"/>
              <a:t>Attivazione approccio ‘</a:t>
            </a:r>
            <a:r>
              <a:rPr lang="it-IT" dirty="0" err="1"/>
              <a:t>Forward</a:t>
            </a:r>
            <a:r>
              <a:rPr lang="it-IT" dirty="0"/>
              <a:t> </a:t>
            </a:r>
            <a:r>
              <a:rPr lang="it-IT" dirty="0" err="1"/>
              <a:t>looking</a:t>
            </a:r>
            <a:r>
              <a:rPr lang="it-IT" dirty="0"/>
              <a:t>’ invece di  ‘</a:t>
            </a:r>
            <a:r>
              <a:rPr lang="it-IT" dirty="0" err="1"/>
              <a:t>Rear</a:t>
            </a:r>
            <a:r>
              <a:rPr lang="it-IT" dirty="0"/>
              <a:t> </a:t>
            </a:r>
            <a:r>
              <a:rPr lang="it-IT" dirty="0" err="1"/>
              <a:t>view</a:t>
            </a:r>
            <a:r>
              <a:rPr lang="it-IT" dirty="0"/>
              <a:t>’</a:t>
            </a:r>
            <a:endParaRPr lang="it-IT" sz="1400" dirty="0"/>
          </a:p>
        </p:txBody>
      </p:sp>
      <p:pic>
        <p:nvPicPr>
          <p:cNvPr id="3" name="Immagine 2"/>
          <p:cNvPicPr>
            <a:picLocks noChangeAspect="1"/>
          </p:cNvPicPr>
          <p:nvPr/>
        </p:nvPicPr>
        <p:blipFill rotWithShape="1">
          <a:blip r:embed="rId3"/>
          <a:srcRect r="42606"/>
          <a:stretch/>
        </p:blipFill>
        <p:spPr>
          <a:xfrm>
            <a:off x="1700013" y="837530"/>
            <a:ext cx="5048517" cy="2808356"/>
          </a:xfrm>
          <a:prstGeom prst="rect">
            <a:avLst/>
          </a:prstGeom>
        </p:spPr>
      </p:pic>
      <p:pic>
        <p:nvPicPr>
          <p:cNvPr id="2"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l="40023" r="17411"/>
          <a:stretch/>
        </p:blipFill>
        <p:spPr>
          <a:xfrm>
            <a:off x="8074297" y="794370"/>
            <a:ext cx="3578087" cy="5606801"/>
          </a:xfrm>
          <a:prstGeom prst="rect">
            <a:avLst/>
          </a:prstGeom>
        </p:spPr>
      </p:pic>
    </p:spTree>
    <p:extLst>
      <p:ext uri="{BB962C8B-B14F-4D97-AF65-F5344CB8AC3E}">
        <p14:creationId xmlns:p14="http://schemas.microsoft.com/office/powerpoint/2010/main" val="40134505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301625" y="0"/>
            <a:ext cx="11331350" cy="755826"/>
          </a:xfrm>
        </p:spPr>
        <p:txBody>
          <a:bodyPr vert="horz" lIns="0" tIns="0" rIns="0" bIns="0" rtlCol="0" anchor="ctr" anchorCtr="0">
            <a:noAutofit/>
          </a:bodyPr>
          <a:lstStyle/>
          <a:p>
            <a:r>
              <a:rPr lang="en-US" dirty="0"/>
              <a:t>SAP </a:t>
            </a:r>
            <a:r>
              <a:rPr lang="en-US" dirty="0" err="1"/>
              <a:t>BusinessObjects</a:t>
            </a:r>
            <a:r>
              <a:rPr lang="en-US" dirty="0"/>
              <a:t> Business Intelligence Platform</a:t>
            </a:r>
          </a:p>
        </p:txBody>
      </p:sp>
      <p:grpSp>
        <p:nvGrpSpPr>
          <p:cNvPr id="64518" name="Group 24"/>
          <p:cNvGrpSpPr>
            <a:grpSpLocks/>
          </p:cNvGrpSpPr>
          <p:nvPr/>
        </p:nvGrpSpPr>
        <p:grpSpPr bwMode="auto">
          <a:xfrm>
            <a:off x="301625" y="1700011"/>
            <a:ext cx="2924021" cy="3859690"/>
            <a:chOff x="179290" y="1762686"/>
            <a:chExt cx="2777309" cy="2695584"/>
          </a:xfrm>
        </p:grpSpPr>
        <p:sp>
          <p:nvSpPr>
            <p:cNvPr id="28" name="Rectangle 27"/>
            <p:cNvSpPr>
              <a:spLocks noChangeArrowheads="1"/>
            </p:cNvSpPr>
            <p:nvPr/>
          </p:nvSpPr>
          <p:spPr bwMode="gray">
            <a:xfrm>
              <a:off x="179290" y="1762686"/>
              <a:ext cx="2777309" cy="544708"/>
            </a:xfrm>
            <a:prstGeom prst="rect">
              <a:avLst/>
            </a:prstGeom>
            <a:gradFill rotWithShape="1">
              <a:gsLst>
                <a:gs pos="0">
                  <a:schemeClr val="tx2"/>
                </a:gs>
                <a:gs pos="100000">
                  <a:srgbClr val="226CA9"/>
                </a:gs>
              </a:gsLst>
              <a:lin ang="13500000"/>
            </a:gradFill>
            <a:ln>
              <a:noFill/>
            </a:ln>
            <a:effectLst>
              <a:outerShdw blurRad="25400" dist="127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solidFill>
                    <a:schemeClr val="bg1"/>
                  </a:solidFill>
                </a:rPr>
                <a:t>Self-service</a:t>
              </a:r>
            </a:p>
          </p:txBody>
        </p:sp>
        <p:sp>
          <p:nvSpPr>
            <p:cNvPr id="31" name="TextBox 30"/>
            <p:cNvSpPr txBox="1">
              <a:spLocks noChangeArrowheads="1"/>
            </p:cNvSpPr>
            <p:nvPr/>
          </p:nvSpPr>
          <p:spPr bwMode="auto">
            <a:xfrm>
              <a:off x="179290" y="2705273"/>
              <a:ext cx="2777309" cy="1752997"/>
            </a:xfrm>
            <a:prstGeom prst="rect">
              <a:avLst/>
            </a:prstGeom>
            <a:gradFill rotWithShape="1">
              <a:gsLst>
                <a:gs pos="0">
                  <a:srgbClr val="D9D9D9"/>
                </a:gs>
                <a:gs pos="100000">
                  <a:schemeClr val="bg1"/>
                </a:gs>
              </a:gsLst>
              <a:lin ang="13500000"/>
            </a:gradFill>
            <a:ln w="25400">
              <a:solidFill>
                <a:srgbClr val="008FCC"/>
              </a:solidFill>
              <a:round/>
              <a:headEnd/>
              <a:tailEnd/>
            </a:ln>
            <a:effectLst>
              <a:outerShdw blurRad="25400" dist="12700" dir="2700000" algn="tl" rotWithShape="0">
                <a:srgbClr val="000000">
                  <a:alpha val="39999"/>
                </a:srgbClr>
              </a:outerShdw>
            </a:effectLst>
          </p:spPr>
          <p:txBody>
            <a:bodyPr tIns="68578" bIns="68578"/>
            <a:lstStyle>
              <a:lvl1pPr marL="342900" indent="-342900">
                <a:defRPr>
                  <a:solidFill>
                    <a:schemeClr val="tx1"/>
                  </a:solidFill>
                  <a:latin typeface="Arial" pitchFamily="34" charset="0"/>
                </a:defRPr>
              </a:lvl1pPr>
              <a:lvl2pPr marL="182563" indent="-182563">
                <a:buClr>
                  <a:srgbClr val="FDB913"/>
                </a:buClr>
                <a:buSzPct val="100000"/>
                <a:buFont typeface="wingdings" pitchFamily="2" charset="2"/>
                <a:buChar char=""/>
                <a:defRPr>
                  <a:solidFill>
                    <a:schemeClr val="tx1"/>
                  </a:solidFill>
                  <a:latin typeface="Arial" pitchFamily="34" charset="0"/>
                </a:defRPr>
              </a:lvl2pPr>
              <a:lvl3pPr marL="1143000" indent="-228600">
                <a:buClr>
                  <a:srgbClr val="666666"/>
                </a:buClr>
                <a:buSzPct val="80000"/>
                <a:buFont typeface="wingdings" pitchFamily="2" charset="2"/>
                <a:buChar char="n"/>
                <a:defRPr sz="1400">
                  <a:solidFill>
                    <a:schemeClr val="tx1"/>
                  </a:solidFill>
                  <a:latin typeface="Arial" pitchFamily="34" charset="0"/>
                </a:defRPr>
              </a:lvl3pPr>
              <a:lvl4pPr marL="1600200" indent="-228600">
                <a:buClr>
                  <a:srgbClr val="666666"/>
                </a:buClr>
                <a:buSzPct val="80000"/>
                <a:buFont typeface="Arial" pitchFamily="34" charset="0"/>
                <a:buChar char=""/>
                <a:defRPr sz="1200">
                  <a:solidFill>
                    <a:schemeClr val="tx1"/>
                  </a:solidFill>
                  <a:latin typeface="Arial" pitchFamily="34" charset="0"/>
                </a:defRPr>
              </a:lvl4pPr>
              <a:lvl5pPr marL="2057400" indent="-228600">
                <a:buClr>
                  <a:srgbClr val="666666"/>
                </a:buClr>
                <a:buSzPct val="80000"/>
                <a:buFont typeface="Arial" pitchFamily="34" charset="0"/>
                <a:buChar char=""/>
                <a:defRPr sz="1000">
                  <a:solidFill>
                    <a:schemeClr val="tx1"/>
                  </a:solidFill>
                  <a:latin typeface="Arial" pitchFamily="34" charset="0"/>
                </a:defRPr>
              </a:lvl5pPr>
              <a:lvl6pPr marL="25146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6pPr>
              <a:lvl7pPr marL="29718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7pPr>
              <a:lvl8pPr marL="34290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8pPr>
              <a:lvl9pPr marL="38862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9pPr>
            </a:lstStyle>
            <a:p>
              <a:pPr lvl="1">
                <a:spcBef>
                  <a:spcPts val="535"/>
                </a:spcBef>
                <a:spcAft>
                  <a:spcPts val="535"/>
                </a:spcAft>
                <a:buClr>
                  <a:schemeClr val="accent1"/>
                </a:buClr>
                <a:buSzPct val="80000"/>
                <a:buFont typeface="Arial" pitchFamily="34" charset="0"/>
                <a:buChar char="•"/>
                <a:defRPr/>
              </a:pPr>
              <a:r>
                <a:rPr lang="en-US" sz="1400" dirty="0" err="1"/>
                <a:t>Scoprire</a:t>
              </a:r>
              <a:r>
                <a:rPr lang="en-US" sz="1400" dirty="0"/>
                <a:t> </a:t>
              </a:r>
              <a:r>
                <a:rPr lang="en-US" sz="1400" dirty="0" err="1"/>
                <a:t>aree</a:t>
              </a:r>
              <a:r>
                <a:rPr lang="en-US" sz="1400" dirty="0"/>
                <a:t> di </a:t>
              </a:r>
              <a:r>
                <a:rPr lang="en-US" sz="1400" dirty="0" err="1"/>
                <a:t>miglioramento</a:t>
              </a:r>
              <a:r>
                <a:rPr lang="en-US" sz="1400" dirty="0"/>
                <a:t> del business </a:t>
              </a:r>
              <a:r>
                <a:rPr lang="en-US" sz="1400" dirty="0" err="1"/>
                <a:t>seguendo</a:t>
              </a:r>
              <a:r>
                <a:rPr lang="en-US" sz="1400" dirty="0"/>
                <a:t> </a:t>
              </a:r>
              <a:r>
                <a:rPr lang="en-US" sz="1400" dirty="0" err="1"/>
                <a:t>una</a:t>
              </a:r>
              <a:r>
                <a:rPr lang="en-US" sz="1400" dirty="0"/>
                <a:t> </a:t>
              </a:r>
              <a:r>
                <a:rPr lang="en-US" sz="1400" dirty="0" err="1"/>
                <a:t>logica</a:t>
              </a:r>
              <a:r>
                <a:rPr lang="en-US" sz="1400" dirty="0"/>
                <a:t> di </a:t>
              </a:r>
              <a:r>
                <a:rPr lang="en-US" sz="1400" b="1" dirty="0" err="1"/>
                <a:t>esplorazione</a:t>
              </a:r>
              <a:r>
                <a:rPr lang="en-US" sz="1400" b="1" dirty="0"/>
                <a:t> </a:t>
              </a:r>
              <a:r>
                <a:rPr lang="en-US" sz="1400" b="1" dirty="0" err="1"/>
                <a:t>libera</a:t>
              </a:r>
              <a:endParaRPr lang="en-US" sz="1400" dirty="0"/>
            </a:p>
            <a:p>
              <a:pPr lvl="1">
                <a:spcBef>
                  <a:spcPts val="535"/>
                </a:spcBef>
                <a:spcAft>
                  <a:spcPts val="535"/>
                </a:spcAft>
                <a:buClr>
                  <a:schemeClr val="accent1"/>
                </a:buClr>
                <a:buSzPct val="80000"/>
                <a:buFont typeface="Arial" pitchFamily="34" charset="0"/>
                <a:buChar char="•"/>
                <a:defRPr/>
              </a:pPr>
              <a:r>
                <a:rPr lang="en-US" sz="1400" dirty="0" err="1"/>
                <a:t>Raccontare</a:t>
              </a:r>
              <a:r>
                <a:rPr lang="en-US" sz="1400" dirty="0"/>
                <a:t> </a:t>
              </a:r>
              <a:r>
                <a:rPr lang="en-US" sz="1400" dirty="0" err="1"/>
                <a:t>quanto</a:t>
              </a:r>
              <a:r>
                <a:rPr lang="en-US" sz="1400" dirty="0"/>
                <a:t> </a:t>
              </a:r>
              <a:r>
                <a:rPr lang="en-US" sz="1400" dirty="0" err="1"/>
                <a:t>descritto</a:t>
              </a:r>
              <a:r>
                <a:rPr lang="en-US" sz="1400" dirty="0"/>
                <a:t> </a:t>
              </a:r>
              <a:r>
                <a:rPr lang="en-US" sz="1400" dirty="0" err="1"/>
                <a:t>dai</a:t>
              </a:r>
              <a:r>
                <a:rPr lang="en-US" sz="1400" dirty="0"/>
                <a:t> </a:t>
              </a:r>
              <a:r>
                <a:rPr lang="en-US" sz="1400" dirty="0" err="1"/>
                <a:t>dati</a:t>
              </a:r>
              <a:r>
                <a:rPr lang="en-US" sz="1400" dirty="0"/>
                <a:t> </a:t>
              </a:r>
              <a:r>
                <a:rPr lang="en-US" sz="1400" dirty="0" err="1"/>
                <a:t>attarverso</a:t>
              </a:r>
              <a:r>
                <a:rPr lang="en-US" sz="1400" dirty="0"/>
                <a:t> </a:t>
              </a:r>
              <a:r>
                <a:rPr lang="en-US" sz="1400" b="1" dirty="0" err="1"/>
                <a:t>visualizzazioni</a:t>
              </a:r>
              <a:r>
                <a:rPr lang="en-US" sz="1400" b="1" dirty="0"/>
                <a:t> </a:t>
              </a:r>
              <a:r>
                <a:rPr lang="en-US" sz="1400" b="1" dirty="0" err="1"/>
                <a:t>facili</a:t>
              </a:r>
              <a:r>
                <a:rPr lang="en-US" sz="1400" b="1" dirty="0"/>
                <a:t> e intuitive</a:t>
              </a:r>
              <a:endParaRPr lang="en-US" sz="1400" dirty="0"/>
            </a:p>
            <a:p>
              <a:pPr lvl="1">
                <a:spcBef>
                  <a:spcPts val="535"/>
                </a:spcBef>
                <a:spcAft>
                  <a:spcPts val="535"/>
                </a:spcAft>
                <a:buClr>
                  <a:schemeClr val="accent1"/>
                </a:buClr>
                <a:buSzPct val="80000"/>
                <a:buFont typeface="Arial" pitchFamily="34" charset="0"/>
                <a:buChar char="•"/>
                <a:defRPr/>
              </a:pPr>
              <a:r>
                <a:rPr lang="en-US" sz="1400" dirty="0" err="1"/>
                <a:t>Adatto</a:t>
              </a:r>
              <a:r>
                <a:rPr lang="en-US" sz="1400" dirty="0"/>
                <a:t> a </a:t>
              </a:r>
              <a:r>
                <a:rPr lang="en-US" sz="1400" b="1" dirty="0" err="1"/>
                <a:t>utenti</a:t>
              </a:r>
              <a:r>
                <a:rPr lang="en-US" sz="1400" b="1" dirty="0"/>
                <a:t> non </a:t>
              </a:r>
              <a:r>
                <a:rPr lang="en-US" sz="1400" b="1" dirty="0" err="1"/>
                <a:t>esperti</a:t>
              </a:r>
              <a:r>
                <a:rPr lang="en-US" sz="1400" b="1" dirty="0"/>
                <a:t> </a:t>
              </a:r>
              <a:r>
                <a:rPr lang="en-US" sz="1400" dirty="0"/>
                <a:t>ma con </a:t>
              </a:r>
              <a:r>
                <a:rPr lang="en-US" sz="1400" dirty="0" err="1"/>
                <a:t>conoscenza</a:t>
              </a:r>
              <a:r>
                <a:rPr lang="en-US" sz="1400" dirty="0"/>
                <a:t> </a:t>
              </a:r>
              <a:r>
                <a:rPr lang="en-US" sz="1400" dirty="0" err="1"/>
                <a:t>dei</a:t>
              </a:r>
              <a:r>
                <a:rPr lang="en-US" sz="1400" dirty="0"/>
                <a:t> </a:t>
              </a:r>
              <a:r>
                <a:rPr lang="en-US" sz="1400" dirty="0" err="1"/>
                <a:t>fenomini</a:t>
              </a:r>
              <a:r>
                <a:rPr lang="en-US" sz="1400" dirty="0"/>
                <a:t> di business</a:t>
              </a:r>
            </a:p>
          </p:txBody>
        </p:sp>
        <p:sp>
          <p:nvSpPr>
            <p:cNvPr id="32" name="TextBox 31"/>
            <p:cNvSpPr txBox="1">
              <a:spLocks noChangeArrowheads="1"/>
            </p:cNvSpPr>
            <p:nvPr/>
          </p:nvSpPr>
          <p:spPr bwMode="auto">
            <a:xfrm>
              <a:off x="179290" y="2289970"/>
              <a:ext cx="2777309" cy="409283"/>
            </a:xfrm>
            <a:prstGeom prst="rect">
              <a:avLst/>
            </a:prstGeom>
            <a:gradFill rotWithShape="1">
              <a:gsLst>
                <a:gs pos="0">
                  <a:srgbClr val="D9D9D9"/>
                </a:gs>
                <a:gs pos="100000">
                  <a:schemeClr val="bg1"/>
                </a:gs>
              </a:gsLst>
              <a:lin ang="13500000"/>
            </a:gradFill>
            <a:ln w="25400">
              <a:solidFill>
                <a:srgbClr val="008FCC"/>
              </a:solidFill>
              <a:round/>
              <a:headEnd/>
              <a:tailEnd/>
            </a:ln>
            <a:effectLst>
              <a:outerShdw blurRad="25400" dist="12700" dir="2700000" algn="tl" rotWithShape="0">
                <a:srgbClr val="000000">
                  <a:alpha val="39999"/>
                </a:srgbClr>
              </a:outerShdw>
            </a:effectLst>
          </p:spPr>
          <p:txBody>
            <a:bodyPr tIns="68578" bIns="68578"/>
            <a:lstStyle>
              <a:lvl1pPr marL="342900" indent="-342900">
                <a:defRPr>
                  <a:solidFill>
                    <a:schemeClr val="tx1"/>
                  </a:solidFill>
                  <a:latin typeface="Arial" pitchFamily="34" charset="0"/>
                </a:defRPr>
              </a:lvl1pPr>
              <a:lvl2pPr>
                <a:buClr>
                  <a:srgbClr val="FDB913"/>
                </a:buClr>
                <a:buSzPct val="100000"/>
                <a:buFont typeface="wingdings" pitchFamily="2" charset="2"/>
                <a:buChar char=""/>
                <a:defRPr>
                  <a:solidFill>
                    <a:schemeClr val="tx1"/>
                  </a:solidFill>
                  <a:latin typeface="Arial" pitchFamily="34" charset="0"/>
                </a:defRPr>
              </a:lvl2pPr>
              <a:lvl3pPr marL="1143000" indent="-228600">
                <a:buClr>
                  <a:srgbClr val="666666"/>
                </a:buClr>
                <a:buSzPct val="80000"/>
                <a:buFont typeface="wingdings" pitchFamily="2" charset="2"/>
                <a:buChar char="n"/>
                <a:defRPr sz="1400">
                  <a:solidFill>
                    <a:schemeClr val="tx1"/>
                  </a:solidFill>
                  <a:latin typeface="Arial" pitchFamily="34" charset="0"/>
                </a:defRPr>
              </a:lvl3pPr>
              <a:lvl4pPr marL="1600200" indent="-228600">
                <a:buClr>
                  <a:srgbClr val="666666"/>
                </a:buClr>
                <a:buSzPct val="80000"/>
                <a:buFont typeface="Arial" pitchFamily="34" charset="0"/>
                <a:buChar char=""/>
                <a:defRPr sz="1200">
                  <a:solidFill>
                    <a:schemeClr val="tx1"/>
                  </a:solidFill>
                  <a:latin typeface="Arial" pitchFamily="34" charset="0"/>
                </a:defRPr>
              </a:lvl4pPr>
              <a:lvl5pPr marL="2057400" indent="-228600">
                <a:buClr>
                  <a:srgbClr val="666666"/>
                </a:buClr>
                <a:buSzPct val="80000"/>
                <a:buFont typeface="Arial" pitchFamily="34" charset="0"/>
                <a:buChar char=""/>
                <a:defRPr sz="1000">
                  <a:solidFill>
                    <a:schemeClr val="tx1"/>
                  </a:solidFill>
                  <a:latin typeface="Arial" pitchFamily="34" charset="0"/>
                </a:defRPr>
              </a:lvl5pPr>
              <a:lvl6pPr marL="25146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6pPr>
              <a:lvl7pPr marL="29718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7pPr>
              <a:lvl8pPr marL="34290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8pPr>
              <a:lvl9pPr marL="38862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9pPr>
            </a:lstStyle>
            <a:p>
              <a:pPr marL="0" lvl="1" algn="ctr">
                <a:spcBef>
                  <a:spcPts val="535"/>
                </a:spcBef>
                <a:spcAft>
                  <a:spcPts val="535"/>
                </a:spcAft>
                <a:buClrTx/>
                <a:buSzTx/>
                <a:buNone/>
                <a:defRPr/>
              </a:pPr>
              <a:r>
                <a:rPr lang="en-US" sz="1600" b="1" dirty="0" err="1"/>
                <a:t>Scoprire</a:t>
              </a:r>
              <a:r>
                <a:rPr lang="en-US" sz="1600" b="1" dirty="0"/>
                <a:t>, </a:t>
              </a:r>
              <a:r>
                <a:rPr lang="en-US" sz="1600" b="1" dirty="0" err="1"/>
                <a:t>creare</a:t>
              </a:r>
              <a:r>
                <a:rPr lang="en-US" sz="1600" b="1" dirty="0"/>
                <a:t>, </a:t>
              </a:r>
              <a:r>
                <a:rPr lang="en-US" sz="1600" b="1" dirty="0" err="1"/>
                <a:t>esplorare</a:t>
              </a:r>
              <a:endParaRPr lang="en-US" sz="1600" b="1" dirty="0"/>
            </a:p>
          </p:txBody>
        </p:sp>
      </p:grpSp>
      <p:grpSp>
        <p:nvGrpSpPr>
          <p:cNvPr id="64519" name="Group 32"/>
          <p:cNvGrpSpPr>
            <a:grpSpLocks/>
          </p:cNvGrpSpPr>
          <p:nvPr/>
        </p:nvGrpSpPr>
        <p:grpSpPr bwMode="auto">
          <a:xfrm>
            <a:off x="4341068" y="1651378"/>
            <a:ext cx="2950770" cy="3885658"/>
            <a:chOff x="3167570" y="1742253"/>
            <a:chExt cx="2800668" cy="2494288"/>
          </a:xfrm>
        </p:grpSpPr>
        <p:sp>
          <p:nvSpPr>
            <p:cNvPr id="34" name="Rectangle 33"/>
            <p:cNvSpPr>
              <a:spLocks noChangeArrowheads="1"/>
            </p:cNvSpPr>
            <p:nvPr/>
          </p:nvSpPr>
          <p:spPr bwMode="gray">
            <a:xfrm>
              <a:off x="3167570" y="1742253"/>
              <a:ext cx="2800668" cy="544459"/>
            </a:xfrm>
            <a:prstGeom prst="rect">
              <a:avLst/>
            </a:prstGeom>
            <a:gradFill rotWithShape="1">
              <a:gsLst>
                <a:gs pos="0">
                  <a:schemeClr val="accent5"/>
                </a:gs>
                <a:gs pos="100000">
                  <a:srgbClr val="D4652D"/>
                </a:gs>
              </a:gsLst>
              <a:lin ang="13500000"/>
            </a:gradFill>
            <a:ln>
              <a:noFill/>
            </a:ln>
            <a:effectLst>
              <a:outerShdw blurRad="25400" dist="127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solidFill>
                    <a:schemeClr val="bg1"/>
                  </a:solidFill>
                </a:rPr>
                <a:t>Dashboards and Apps</a:t>
              </a:r>
            </a:p>
          </p:txBody>
        </p:sp>
        <p:sp>
          <p:nvSpPr>
            <p:cNvPr id="35" name="TextBox 34"/>
            <p:cNvSpPr txBox="1">
              <a:spLocks noChangeArrowheads="1"/>
            </p:cNvSpPr>
            <p:nvPr/>
          </p:nvSpPr>
          <p:spPr bwMode="auto">
            <a:xfrm>
              <a:off x="3167570" y="2705422"/>
              <a:ext cx="2800668" cy="1531119"/>
            </a:xfrm>
            <a:prstGeom prst="rect">
              <a:avLst/>
            </a:prstGeom>
            <a:gradFill rotWithShape="1">
              <a:gsLst>
                <a:gs pos="0">
                  <a:srgbClr val="D9D9D9"/>
                </a:gs>
                <a:gs pos="100000">
                  <a:schemeClr val="bg1"/>
                </a:gs>
              </a:gsLst>
              <a:lin ang="13500000"/>
            </a:gradFill>
            <a:ln w="25400">
              <a:solidFill>
                <a:srgbClr val="DE8A2E"/>
              </a:solidFill>
              <a:round/>
              <a:headEnd/>
              <a:tailEnd/>
            </a:ln>
            <a:effectLst>
              <a:outerShdw blurRad="25400" dist="12700" dir="2700000" algn="tl" rotWithShape="0">
                <a:srgbClr val="000000">
                  <a:alpha val="39999"/>
                </a:srgbClr>
              </a:outerShdw>
            </a:effectLst>
          </p:spPr>
          <p:txBody>
            <a:bodyPr tIns="68578" bIns="68578"/>
            <a:lstStyle>
              <a:lvl1pPr marL="342900" indent="-342900">
                <a:defRPr>
                  <a:solidFill>
                    <a:schemeClr val="tx1"/>
                  </a:solidFill>
                  <a:latin typeface="Arial" pitchFamily="34" charset="0"/>
                </a:defRPr>
              </a:lvl1pPr>
              <a:lvl2pPr marL="182563" indent="-182563">
                <a:buClr>
                  <a:srgbClr val="FDB913"/>
                </a:buClr>
                <a:buSzPct val="100000"/>
                <a:buFont typeface="wingdings" pitchFamily="2" charset="2"/>
                <a:buChar char=""/>
                <a:defRPr>
                  <a:solidFill>
                    <a:schemeClr val="tx1"/>
                  </a:solidFill>
                  <a:latin typeface="Arial" pitchFamily="34" charset="0"/>
                </a:defRPr>
              </a:lvl2pPr>
              <a:lvl3pPr marL="1143000" indent="-228600">
                <a:buClr>
                  <a:srgbClr val="666666"/>
                </a:buClr>
                <a:buSzPct val="80000"/>
                <a:buFont typeface="wingdings" pitchFamily="2" charset="2"/>
                <a:buChar char="n"/>
                <a:defRPr sz="1400">
                  <a:solidFill>
                    <a:schemeClr val="tx1"/>
                  </a:solidFill>
                  <a:latin typeface="Arial" pitchFamily="34" charset="0"/>
                </a:defRPr>
              </a:lvl3pPr>
              <a:lvl4pPr marL="1600200" indent="-228600">
                <a:buClr>
                  <a:srgbClr val="666666"/>
                </a:buClr>
                <a:buSzPct val="80000"/>
                <a:buFont typeface="Arial" pitchFamily="34" charset="0"/>
                <a:buChar char=""/>
                <a:defRPr sz="1200">
                  <a:solidFill>
                    <a:schemeClr val="tx1"/>
                  </a:solidFill>
                  <a:latin typeface="Arial" pitchFamily="34" charset="0"/>
                </a:defRPr>
              </a:lvl4pPr>
              <a:lvl5pPr marL="2057400" indent="-228600">
                <a:buClr>
                  <a:srgbClr val="666666"/>
                </a:buClr>
                <a:buSzPct val="80000"/>
                <a:buFont typeface="Arial" pitchFamily="34" charset="0"/>
                <a:buChar char=""/>
                <a:defRPr sz="1000">
                  <a:solidFill>
                    <a:schemeClr val="tx1"/>
                  </a:solidFill>
                  <a:latin typeface="Arial" pitchFamily="34" charset="0"/>
                </a:defRPr>
              </a:lvl5pPr>
              <a:lvl6pPr marL="25146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6pPr>
              <a:lvl7pPr marL="29718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7pPr>
              <a:lvl8pPr marL="34290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8pPr>
              <a:lvl9pPr marL="38862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9pPr>
            </a:lstStyle>
            <a:p>
              <a:pPr lvl="1">
                <a:spcBef>
                  <a:spcPts val="450"/>
                </a:spcBef>
                <a:spcAft>
                  <a:spcPts val="450"/>
                </a:spcAft>
                <a:buClr>
                  <a:schemeClr val="accent1"/>
                </a:buClr>
                <a:buSzTx/>
              </a:pPr>
              <a:r>
                <a:rPr lang="en-US" sz="1400" dirty="0" err="1"/>
                <a:t>Rilasciare</a:t>
              </a:r>
              <a:r>
                <a:rPr lang="en-US" sz="1400" dirty="0"/>
                <a:t> </a:t>
              </a:r>
              <a:r>
                <a:rPr lang="en-US" sz="1400" dirty="0" err="1"/>
                <a:t>informazioni</a:t>
              </a:r>
              <a:r>
                <a:rPr lang="en-US" sz="1400" dirty="0"/>
                <a:t> </a:t>
              </a:r>
              <a:r>
                <a:rPr lang="en-US" sz="1400" b="1" dirty="0" err="1"/>
                <a:t>strutturate</a:t>
              </a:r>
              <a:r>
                <a:rPr lang="en-US" sz="1400" b="1" dirty="0"/>
                <a:t> </a:t>
              </a:r>
              <a:r>
                <a:rPr lang="en-US" sz="1400" b="1" dirty="0" err="1"/>
                <a:t>agli</a:t>
              </a:r>
              <a:r>
                <a:rPr lang="en-US" sz="1400" b="1" dirty="0"/>
                <a:t> </a:t>
              </a:r>
              <a:r>
                <a:rPr lang="en-US" sz="1400" b="1" dirty="0" err="1"/>
                <a:t>utenti</a:t>
              </a:r>
              <a:r>
                <a:rPr lang="en-US" sz="1400" b="1" dirty="0"/>
                <a:t> </a:t>
              </a:r>
              <a:r>
                <a:rPr lang="en-US" sz="1400" dirty="0"/>
                <a:t>secondo</a:t>
              </a:r>
              <a:r>
                <a:rPr lang="en-US" sz="1400" b="1" dirty="0"/>
                <a:t> le </a:t>
              </a:r>
              <a:r>
                <a:rPr lang="en-US" sz="1400" b="1" dirty="0" err="1"/>
                <a:t>necessità</a:t>
              </a:r>
              <a:r>
                <a:rPr lang="en-US" sz="1400" b="1" dirty="0"/>
                <a:t> </a:t>
              </a:r>
            </a:p>
            <a:p>
              <a:pPr lvl="1">
                <a:spcBef>
                  <a:spcPts val="450"/>
                </a:spcBef>
                <a:spcAft>
                  <a:spcPts val="450"/>
                </a:spcAft>
                <a:buClr>
                  <a:schemeClr val="accent1"/>
                </a:buClr>
                <a:buSzTx/>
              </a:pPr>
              <a:r>
                <a:rPr lang="en-US" sz="1400" dirty="0" err="1"/>
                <a:t>Tenere</a:t>
              </a:r>
              <a:r>
                <a:rPr lang="en-US" sz="1400" dirty="0"/>
                <a:t> sotto </a:t>
              </a:r>
              <a:r>
                <a:rPr lang="en-US" sz="1400" dirty="0" err="1"/>
                <a:t>osservazione</a:t>
              </a:r>
              <a:r>
                <a:rPr lang="en-US" sz="1400" dirty="0"/>
                <a:t> </a:t>
              </a:r>
              <a:r>
                <a:rPr lang="en-US" sz="1400" b="1" dirty="0"/>
                <a:t>KP</a:t>
              </a:r>
              <a:r>
                <a:rPr lang="en-US" sz="1400" dirty="0"/>
                <a:t>I e </a:t>
              </a:r>
              <a:r>
                <a:rPr lang="en-US" sz="1400" dirty="0" err="1"/>
                <a:t>informazioni</a:t>
              </a:r>
              <a:r>
                <a:rPr lang="en-US" sz="1400" dirty="0"/>
                <a:t> di </a:t>
              </a:r>
              <a:r>
                <a:rPr lang="en-US" sz="1400" b="1" dirty="0" err="1"/>
                <a:t>sintesi</a:t>
              </a:r>
              <a:r>
                <a:rPr lang="en-US" sz="1400" dirty="0"/>
                <a:t> </a:t>
              </a:r>
            </a:p>
            <a:p>
              <a:pPr lvl="1">
                <a:spcBef>
                  <a:spcPts val="450"/>
                </a:spcBef>
                <a:spcAft>
                  <a:spcPts val="450"/>
                </a:spcAft>
                <a:buClr>
                  <a:schemeClr val="accent1"/>
                </a:buClr>
                <a:buSzTx/>
              </a:pPr>
              <a:r>
                <a:rPr lang="en-US" sz="1400" dirty="0" err="1"/>
                <a:t>Costruire</a:t>
              </a:r>
              <a:r>
                <a:rPr lang="en-US" sz="1400" dirty="0"/>
                <a:t> </a:t>
              </a:r>
              <a:r>
                <a:rPr lang="en-US" sz="1400" dirty="0" err="1"/>
                <a:t>una</a:t>
              </a:r>
              <a:r>
                <a:rPr lang="en-US" sz="1400" dirty="0"/>
                <a:t> </a:t>
              </a:r>
              <a:r>
                <a:rPr lang="en-US" sz="1400" dirty="0" err="1"/>
                <a:t>esperienza</a:t>
              </a:r>
              <a:r>
                <a:rPr lang="en-US" sz="1400" dirty="0"/>
                <a:t> </a:t>
              </a:r>
              <a:r>
                <a:rPr lang="en-US" sz="1400" dirty="0" err="1"/>
                <a:t>utente</a:t>
              </a:r>
              <a:r>
                <a:rPr lang="en-US" sz="1400" dirty="0"/>
                <a:t> </a:t>
              </a:r>
              <a:r>
                <a:rPr lang="en-US" sz="1400" dirty="0" err="1"/>
                <a:t>che</a:t>
              </a:r>
              <a:r>
                <a:rPr lang="en-US" sz="1400" dirty="0"/>
                <a:t> </a:t>
              </a:r>
              <a:r>
                <a:rPr lang="en-US" sz="1400" dirty="0" err="1"/>
                <a:t>consenta</a:t>
              </a:r>
              <a:r>
                <a:rPr lang="en-US" sz="1400" dirty="0"/>
                <a:t> </a:t>
              </a:r>
              <a:r>
                <a:rPr lang="en-US" sz="1400" dirty="0" err="1"/>
                <a:t>all’utente</a:t>
              </a:r>
              <a:r>
                <a:rPr lang="en-US" sz="1400" dirty="0"/>
                <a:t> di </a:t>
              </a:r>
              <a:r>
                <a:rPr lang="en-US" sz="1400" b="1" dirty="0" err="1"/>
                <a:t>ottenere</a:t>
              </a:r>
              <a:r>
                <a:rPr lang="en-US" sz="1400" b="1" dirty="0"/>
                <a:t> </a:t>
              </a:r>
              <a:r>
                <a:rPr lang="en-US" sz="1400" b="1" dirty="0" err="1"/>
                <a:t>velocemente</a:t>
              </a:r>
              <a:r>
                <a:rPr lang="en-US" sz="1400" b="1" dirty="0"/>
                <a:t> </a:t>
              </a:r>
              <a:r>
                <a:rPr lang="en-US" sz="1400" dirty="0" err="1"/>
                <a:t>quello</a:t>
              </a:r>
              <a:r>
                <a:rPr lang="en-US" sz="1400" dirty="0"/>
                <a:t> </a:t>
              </a:r>
              <a:r>
                <a:rPr lang="en-US" sz="1400" dirty="0" err="1"/>
                <a:t>che</a:t>
              </a:r>
              <a:r>
                <a:rPr lang="en-US" sz="1400" dirty="0"/>
                <a:t> serve</a:t>
              </a:r>
              <a:endParaRPr lang="it-IT" sz="1400" dirty="0"/>
            </a:p>
          </p:txBody>
        </p:sp>
        <p:sp>
          <p:nvSpPr>
            <p:cNvPr id="36" name="TextBox 35"/>
            <p:cNvSpPr txBox="1">
              <a:spLocks noChangeArrowheads="1"/>
            </p:cNvSpPr>
            <p:nvPr/>
          </p:nvSpPr>
          <p:spPr bwMode="auto">
            <a:xfrm>
              <a:off x="3167570" y="2289476"/>
              <a:ext cx="2800668" cy="410418"/>
            </a:xfrm>
            <a:prstGeom prst="rect">
              <a:avLst/>
            </a:prstGeom>
            <a:gradFill rotWithShape="1">
              <a:gsLst>
                <a:gs pos="0">
                  <a:srgbClr val="D9D9D9"/>
                </a:gs>
                <a:gs pos="100000">
                  <a:schemeClr val="bg1"/>
                </a:gs>
              </a:gsLst>
              <a:lin ang="13500000"/>
            </a:gradFill>
            <a:ln w="25400">
              <a:solidFill>
                <a:srgbClr val="DE8A2E"/>
              </a:solidFill>
              <a:round/>
              <a:headEnd/>
              <a:tailEnd/>
            </a:ln>
            <a:effectLst>
              <a:outerShdw blurRad="25400" dist="12700" dir="2700000" algn="tl" rotWithShape="0">
                <a:srgbClr val="000000">
                  <a:alpha val="39999"/>
                </a:srgbClr>
              </a:outerShdw>
            </a:effectLst>
          </p:spPr>
          <p:txBody>
            <a:bodyPr tIns="68578" bIns="68578"/>
            <a:lstStyle>
              <a:lvl1pPr marL="342900" indent="-342900">
                <a:defRPr>
                  <a:solidFill>
                    <a:schemeClr val="tx1"/>
                  </a:solidFill>
                  <a:latin typeface="Arial" pitchFamily="34" charset="0"/>
                </a:defRPr>
              </a:lvl1pPr>
              <a:lvl2pPr>
                <a:buClr>
                  <a:srgbClr val="FDB913"/>
                </a:buClr>
                <a:buSzPct val="100000"/>
                <a:buFont typeface="wingdings" pitchFamily="2" charset="2"/>
                <a:buChar char=""/>
                <a:defRPr>
                  <a:solidFill>
                    <a:schemeClr val="tx1"/>
                  </a:solidFill>
                  <a:latin typeface="Arial" pitchFamily="34" charset="0"/>
                </a:defRPr>
              </a:lvl2pPr>
              <a:lvl3pPr marL="1143000" indent="-228600">
                <a:buClr>
                  <a:srgbClr val="666666"/>
                </a:buClr>
                <a:buSzPct val="80000"/>
                <a:buFont typeface="wingdings" pitchFamily="2" charset="2"/>
                <a:buChar char="n"/>
                <a:defRPr sz="1400">
                  <a:solidFill>
                    <a:schemeClr val="tx1"/>
                  </a:solidFill>
                  <a:latin typeface="Arial" pitchFamily="34" charset="0"/>
                </a:defRPr>
              </a:lvl3pPr>
              <a:lvl4pPr marL="1600200" indent="-228600">
                <a:buClr>
                  <a:srgbClr val="666666"/>
                </a:buClr>
                <a:buSzPct val="80000"/>
                <a:buFont typeface="Arial" pitchFamily="34" charset="0"/>
                <a:buChar char=""/>
                <a:defRPr sz="1200">
                  <a:solidFill>
                    <a:schemeClr val="tx1"/>
                  </a:solidFill>
                  <a:latin typeface="Arial" pitchFamily="34" charset="0"/>
                </a:defRPr>
              </a:lvl4pPr>
              <a:lvl5pPr marL="2057400" indent="-228600">
                <a:buClr>
                  <a:srgbClr val="666666"/>
                </a:buClr>
                <a:buSzPct val="80000"/>
                <a:buFont typeface="Arial" pitchFamily="34" charset="0"/>
                <a:buChar char=""/>
                <a:defRPr sz="1000">
                  <a:solidFill>
                    <a:schemeClr val="tx1"/>
                  </a:solidFill>
                  <a:latin typeface="Arial" pitchFamily="34" charset="0"/>
                </a:defRPr>
              </a:lvl5pPr>
              <a:lvl6pPr marL="25146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6pPr>
              <a:lvl7pPr marL="29718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7pPr>
              <a:lvl8pPr marL="34290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8pPr>
              <a:lvl9pPr marL="38862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9pPr>
            </a:lstStyle>
            <a:p>
              <a:pPr marL="0" lvl="1" algn="ctr">
                <a:spcBef>
                  <a:spcPts val="535"/>
                </a:spcBef>
                <a:spcAft>
                  <a:spcPts val="535"/>
                </a:spcAft>
                <a:buClrTx/>
                <a:buSzTx/>
                <a:buNone/>
                <a:defRPr/>
              </a:pPr>
              <a:r>
                <a:rPr lang="en-US" sz="1600" b="1" dirty="0" err="1"/>
                <a:t>Costruire</a:t>
              </a:r>
              <a:r>
                <a:rPr lang="en-US" sz="1600" b="1" dirty="0"/>
                <a:t> </a:t>
              </a:r>
              <a:r>
                <a:rPr lang="en-US" sz="1600" b="1" dirty="0" err="1"/>
                <a:t>analisi</a:t>
              </a:r>
              <a:endParaRPr lang="en-US" sz="1600" b="1" dirty="0"/>
            </a:p>
          </p:txBody>
        </p:sp>
      </p:grpSp>
      <p:grpSp>
        <p:nvGrpSpPr>
          <p:cNvPr id="64520" name="Group 36"/>
          <p:cNvGrpSpPr>
            <a:grpSpLocks/>
          </p:cNvGrpSpPr>
          <p:nvPr/>
        </p:nvGrpSpPr>
        <p:grpSpPr bwMode="auto">
          <a:xfrm>
            <a:off x="8518012" y="1644174"/>
            <a:ext cx="2924021" cy="3912892"/>
            <a:chOff x="6198912" y="1742254"/>
            <a:chExt cx="2777310" cy="2730619"/>
          </a:xfrm>
        </p:grpSpPr>
        <p:sp>
          <p:nvSpPr>
            <p:cNvPr id="38" name="Rectangle 37"/>
            <p:cNvSpPr>
              <a:spLocks noChangeArrowheads="1"/>
            </p:cNvSpPr>
            <p:nvPr/>
          </p:nvSpPr>
          <p:spPr bwMode="gray">
            <a:xfrm>
              <a:off x="6198912" y="1742254"/>
              <a:ext cx="2777310" cy="544619"/>
            </a:xfrm>
            <a:prstGeom prst="rect">
              <a:avLst/>
            </a:prstGeom>
            <a:ln/>
            <a:extLst/>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solidFill>
                    <a:schemeClr val="bg1"/>
                  </a:solidFill>
                </a:rPr>
                <a:t>Reporting</a:t>
              </a:r>
            </a:p>
          </p:txBody>
        </p:sp>
        <p:sp>
          <p:nvSpPr>
            <p:cNvPr id="39" name="TextBox 38"/>
            <p:cNvSpPr txBox="1">
              <a:spLocks noChangeArrowheads="1"/>
            </p:cNvSpPr>
            <p:nvPr/>
          </p:nvSpPr>
          <p:spPr bwMode="auto">
            <a:xfrm>
              <a:off x="6198912" y="2694585"/>
              <a:ext cx="2777310" cy="1778288"/>
            </a:xfrm>
            <a:prstGeom prst="rect">
              <a:avLst/>
            </a:prstGeom>
            <a:gradFill rotWithShape="1">
              <a:gsLst>
                <a:gs pos="0">
                  <a:srgbClr val="D9D9D9"/>
                </a:gs>
                <a:gs pos="100000">
                  <a:schemeClr val="bg1"/>
                </a:gs>
              </a:gsLst>
              <a:lin ang="13500000"/>
            </a:gradFill>
            <a:ln w="25400">
              <a:solidFill>
                <a:srgbClr val="B4CA46"/>
              </a:solidFill>
              <a:round/>
              <a:headEnd/>
              <a:tailEnd/>
            </a:ln>
            <a:effectLst>
              <a:outerShdw blurRad="25400" dist="12700" dir="2700000" algn="tl" rotWithShape="0">
                <a:srgbClr val="000000">
                  <a:alpha val="39999"/>
                </a:srgbClr>
              </a:outerShdw>
            </a:effectLst>
          </p:spPr>
          <p:txBody>
            <a:bodyPr tIns="68578" bIns="68578"/>
            <a:lstStyle>
              <a:lvl1pPr marL="342900" indent="-342900">
                <a:defRPr>
                  <a:solidFill>
                    <a:schemeClr val="tx1"/>
                  </a:solidFill>
                  <a:latin typeface="Arial" pitchFamily="34" charset="0"/>
                </a:defRPr>
              </a:lvl1pPr>
              <a:lvl2pPr marL="182563" indent="-182563">
                <a:buClr>
                  <a:srgbClr val="FDB913"/>
                </a:buClr>
                <a:buSzPct val="100000"/>
                <a:buFont typeface="wingdings" pitchFamily="2" charset="2"/>
                <a:buChar char=""/>
                <a:defRPr>
                  <a:solidFill>
                    <a:schemeClr val="tx1"/>
                  </a:solidFill>
                  <a:latin typeface="Arial" pitchFamily="34" charset="0"/>
                </a:defRPr>
              </a:lvl2pPr>
              <a:lvl3pPr marL="1143000" indent="-228600">
                <a:buClr>
                  <a:srgbClr val="666666"/>
                </a:buClr>
                <a:buSzPct val="80000"/>
                <a:buFont typeface="wingdings" pitchFamily="2" charset="2"/>
                <a:buChar char="n"/>
                <a:defRPr sz="1400">
                  <a:solidFill>
                    <a:schemeClr val="tx1"/>
                  </a:solidFill>
                  <a:latin typeface="Arial" pitchFamily="34" charset="0"/>
                </a:defRPr>
              </a:lvl3pPr>
              <a:lvl4pPr marL="1600200" indent="-228600">
                <a:buClr>
                  <a:srgbClr val="666666"/>
                </a:buClr>
                <a:buSzPct val="80000"/>
                <a:buFont typeface="Arial" pitchFamily="34" charset="0"/>
                <a:buChar char=""/>
                <a:defRPr sz="1200">
                  <a:solidFill>
                    <a:schemeClr val="tx1"/>
                  </a:solidFill>
                  <a:latin typeface="Arial" pitchFamily="34" charset="0"/>
                </a:defRPr>
              </a:lvl4pPr>
              <a:lvl5pPr marL="2057400" indent="-228600">
                <a:buClr>
                  <a:srgbClr val="666666"/>
                </a:buClr>
                <a:buSzPct val="80000"/>
                <a:buFont typeface="Arial" pitchFamily="34" charset="0"/>
                <a:buChar char=""/>
                <a:defRPr sz="1000">
                  <a:solidFill>
                    <a:schemeClr val="tx1"/>
                  </a:solidFill>
                  <a:latin typeface="Arial" pitchFamily="34" charset="0"/>
                </a:defRPr>
              </a:lvl5pPr>
              <a:lvl6pPr marL="25146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6pPr>
              <a:lvl7pPr marL="29718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7pPr>
              <a:lvl8pPr marL="34290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8pPr>
              <a:lvl9pPr marL="38862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9pPr>
            </a:lstStyle>
            <a:p>
              <a:pPr lvl="1">
                <a:spcBef>
                  <a:spcPts val="450"/>
                </a:spcBef>
                <a:spcAft>
                  <a:spcPts val="450"/>
                </a:spcAft>
                <a:buClr>
                  <a:schemeClr val="accent1"/>
                </a:buClr>
                <a:buSzTx/>
              </a:pPr>
              <a:r>
                <a:rPr lang="en-US" sz="1400" b="1" dirty="0" err="1"/>
                <a:t>Distribuire</a:t>
              </a:r>
              <a:r>
                <a:rPr lang="en-US" sz="1400" b="1" dirty="0"/>
                <a:t> le </a:t>
              </a:r>
              <a:r>
                <a:rPr lang="en-US" sz="1400" b="1" dirty="0" err="1"/>
                <a:t>informazioni</a:t>
              </a:r>
              <a:r>
                <a:rPr lang="en-US" sz="1400" b="1" dirty="0"/>
                <a:t> </a:t>
              </a:r>
              <a:r>
                <a:rPr lang="en-US" sz="1400" dirty="0"/>
                <a:t>a </a:t>
              </a:r>
              <a:r>
                <a:rPr lang="en-US" sz="1400" dirty="0" err="1"/>
                <a:t>tutta</a:t>
              </a:r>
              <a:r>
                <a:rPr lang="en-US" sz="1400" dirty="0"/>
                <a:t> </a:t>
              </a:r>
              <a:r>
                <a:rPr lang="en-US" sz="1400" dirty="0" err="1"/>
                <a:t>l’organizzazione</a:t>
              </a:r>
              <a:r>
                <a:rPr lang="en-US" sz="1400" dirty="0"/>
                <a:t> in </a:t>
              </a:r>
              <a:r>
                <a:rPr lang="en-US" sz="1400" dirty="0" err="1"/>
                <a:t>modo</a:t>
              </a:r>
              <a:r>
                <a:rPr lang="en-US" sz="1400" dirty="0"/>
                <a:t> </a:t>
              </a:r>
              <a:r>
                <a:rPr lang="en-US" sz="1400" dirty="0" err="1"/>
                <a:t>sicuro</a:t>
              </a:r>
              <a:r>
                <a:rPr lang="en-US" sz="1400" dirty="0"/>
                <a:t> </a:t>
              </a:r>
            </a:p>
            <a:p>
              <a:pPr lvl="1">
                <a:spcBef>
                  <a:spcPts val="450"/>
                </a:spcBef>
                <a:spcAft>
                  <a:spcPts val="450"/>
                </a:spcAft>
                <a:buClr>
                  <a:schemeClr val="accent1"/>
                </a:buClr>
                <a:buSzTx/>
              </a:pPr>
              <a:r>
                <a:rPr lang="en-US" sz="1400" dirty="0" err="1"/>
                <a:t>Rispondere</a:t>
              </a:r>
              <a:r>
                <a:rPr lang="en-US" sz="1400" dirty="0"/>
                <a:t> </a:t>
              </a:r>
              <a:r>
                <a:rPr lang="en-US" sz="1400" dirty="0" err="1"/>
                <a:t>alle</a:t>
              </a:r>
              <a:r>
                <a:rPr lang="en-US" sz="1400" dirty="0"/>
                <a:t> </a:t>
              </a:r>
              <a:r>
                <a:rPr lang="en-US" sz="1400" dirty="0" err="1"/>
                <a:t>domande</a:t>
              </a:r>
              <a:r>
                <a:rPr lang="en-US" sz="1400" dirty="0"/>
                <a:t> di business </a:t>
              </a:r>
              <a:r>
                <a:rPr lang="en-US" sz="1400" b="1" dirty="0" err="1"/>
                <a:t>attraverso</a:t>
              </a:r>
              <a:r>
                <a:rPr lang="en-US" sz="1400" b="1" dirty="0"/>
                <a:t> report </a:t>
              </a:r>
              <a:r>
                <a:rPr lang="en-US" sz="1400" b="1" dirty="0" err="1"/>
                <a:t>interattivi</a:t>
              </a:r>
              <a:r>
                <a:rPr lang="en-US" sz="1400" b="1" dirty="0"/>
                <a:t> </a:t>
              </a:r>
              <a:r>
                <a:rPr lang="en-US" sz="1400" dirty="0" err="1"/>
                <a:t>predefiniti</a:t>
              </a:r>
              <a:endParaRPr lang="en-US" sz="1400" dirty="0"/>
            </a:p>
            <a:p>
              <a:pPr lvl="1">
                <a:spcBef>
                  <a:spcPts val="450"/>
                </a:spcBef>
                <a:spcAft>
                  <a:spcPts val="450"/>
                </a:spcAft>
                <a:buClr>
                  <a:schemeClr val="accent1"/>
                </a:buClr>
                <a:buSzTx/>
              </a:pPr>
              <a:r>
                <a:rPr lang="en-US" sz="1400" dirty="0" err="1"/>
                <a:t>Costruire</a:t>
              </a:r>
              <a:r>
                <a:rPr lang="en-US" sz="1400" dirty="0"/>
                <a:t> report </a:t>
              </a:r>
              <a:r>
                <a:rPr lang="en-US" sz="1400" dirty="0" err="1"/>
                <a:t>stampabili</a:t>
              </a:r>
              <a:r>
                <a:rPr lang="en-US" sz="1400" dirty="0"/>
                <a:t> per </a:t>
              </a:r>
              <a:r>
                <a:rPr lang="en-US" sz="1400" dirty="0" err="1"/>
                <a:t>garantire</a:t>
              </a:r>
              <a:r>
                <a:rPr lang="en-US" sz="1400" dirty="0"/>
                <a:t> </a:t>
              </a:r>
              <a:r>
                <a:rPr lang="en-US" sz="1400" b="1" dirty="0" err="1"/>
                <a:t>efficienza</a:t>
              </a:r>
              <a:r>
                <a:rPr lang="en-US" sz="1400" b="1" dirty="0"/>
                <a:t> </a:t>
              </a:r>
              <a:r>
                <a:rPr lang="en-US" sz="1400" b="1" dirty="0" err="1"/>
                <a:t>operativa</a:t>
              </a:r>
              <a:endParaRPr lang="en-US" sz="1400" dirty="0"/>
            </a:p>
            <a:p>
              <a:pPr lvl="1">
                <a:buClrTx/>
                <a:buSzTx/>
                <a:buFontTx/>
                <a:buNone/>
                <a:defRPr/>
              </a:pPr>
              <a:endParaRPr lang="en-US" sz="900" dirty="0"/>
            </a:p>
          </p:txBody>
        </p:sp>
        <p:sp>
          <p:nvSpPr>
            <p:cNvPr id="40" name="TextBox 39"/>
            <p:cNvSpPr txBox="1">
              <a:spLocks noChangeArrowheads="1"/>
            </p:cNvSpPr>
            <p:nvPr/>
          </p:nvSpPr>
          <p:spPr bwMode="auto">
            <a:xfrm>
              <a:off x="6198912" y="2289881"/>
              <a:ext cx="2777310" cy="409217"/>
            </a:xfrm>
            <a:prstGeom prst="rect">
              <a:avLst/>
            </a:prstGeom>
            <a:gradFill rotWithShape="1">
              <a:gsLst>
                <a:gs pos="0">
                  <a:srgbClr val="D9D9D9"/>
                </a:gs>
                <a:gs pos="100000">
                  <a:schemeClr val="bg1"/>
                </a:gs>
              </a:gsLst>
              <a:lin ang="13500000"/>
            </a:gradFill>
            <a:ln w="25400">
              <a:solidFill>
                <a:srgbClr val="B4CA46"/>
              </a:solidFill>
              <a:round/>
              <a:headEnd/>
              <a:tailEnd/>
            </a:ln>
            <a:effectLst>
              <a:outerShdw blurRad="25400" dist="12700" dir="2700000" algn="tl" rotWithShape="0">
                <a:srgbClr val="000000">
                  <a:alpha val="39999"/>
                </a:srgbClr>
              </a:outerShdw>
            </a:effectLst>
          </p:spPr>
          <p:txBody>
            <a:bodyPr tIns="68578" bIns="68578"/>
            <a:lstStyle>
              <a:lvl1pPr marL="342900" indent="-342900">
                <a:defRPr>
                  <a:solidFill>
                    <a:schemeClr val="tx1"/>
                  </a:solidFill>
                  <a:latin typeface="Arial" pitchFamily="34" charset="0"/>
                </a:defRPr>
              </a:lvl1pPr>
              <a:lvl2pPr>
                <a:buClr>
                  <a:srgbClr val="FDB913"/>
                </a:buClr>
                <a:buSzPct val="100000"/>
                <a:buFont typeface="wingdings" pitchFamily="2" charset="2"/>
                <a:buChar char=""/>
                <a:defRPr>
                  <a:solidFill>
                    <a:schemeClr val="tx1"/>
                  </a:solidFill>
                  <a:latin typeface="Arial" pitchFamily="34" charset="0"/>
                </a:defRPr>
              </a:lvl2pPr>
              <a:lvl3pPr marL="1143000" indent="-228600">
                <a:buClr>
                  <a:srgbClr val="666666"/>
                </a:buClr>
                <a:buSzPct val="80000"/>
                <a:buFont typeface="wingdings" pitchFamily="2" charset="2"/>
                <a:buChar char="n"/>
                <a:defRPr sz="1400">
                  <a:solidFill>
                    <a:schemeClr val="tx1"/>
                  </a:solidFill>
                  <a:latin typeface="Arial" pitchFamily="34" charset="0"/>
                </a:defRPr>
              </a:lvl3pPr>
              <a:lvl4pPr marL="1600200" indent="-228600">
                <a:buClr>
                  <a:srgbClr val="666666"/>
                </a:buClr>
                <a:buSzPct val="80000"/>
                <a:buFont typeface="Arial" pitchFamily="34" charset="0"/>
                <a:buChar char=""/>
                <a:defRPr sz="1200">
                  <a:solidFill>
                    <a:schemeClr val="tx1"/>
                  </a:solidFill>
                  <a:latin typeface="Arial" pitchFamily="34" charset="0"/>
                </a:defRPr>
              </a:lvl4pPr>
              <a:lvl5pPr marL="2057400" indent="-228600">
                <a:buClr>
                  <a:srgbClr val="666666"/>
                </a:buClr>
                <a:buSzPct val="80000"/>
                <a:buFont typeface="Arial" pitchFamily="34" charset="0"/>
                <a:buChar char=""/>
                <a:defRPr sz="1000">
                  <a:solidFill>
                    <a:schemeClr val="tx1"/>
                  </a:solidFill>
                  <a:latin typeface="Arial" pitchFamily="34" charset="0"/>
                </a:defRPr>
              </a:lvl5pPr>
              <a:lvl6pPr marL="25146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6pPr>
              <a:lvl7pPr marL="29718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7pPr>
              <a:lvl8pPr marL="34290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8pPr>
              <a:lvl9pPr marL="38862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9pPr>
            </a:lstStyle>
            <a:p>
              <a:pPr marL="0" lvl="1" algn="ctr">
                <a:spcBef>
                  <a:spcPts val="535"/>
                </a:spcBef>
                <a:buClrTx/>
                <a:buSzTx/>
                <a:buNone/>
                <a:defRPr/>
              </a:pPr>
              <a:r>
                <a:rPr lang="en-US" sz="1600" b="1" dirty="0" err="1"/>
                <a:t>Distribuire</a:t>
              </a:r>
              <a:r>
                <a:rPr lang="en-US" sz="1600" b="1" dirty="0"/>
                <a:t> le </a:t>
              </a:r>
              <a:r>
                <a:rPr lang="en-US" sz="1600" b="1" dirty="0" err="1"/>
                <a:t>informazioni</a:t>
              </a:r>
              <a:endParaRPr lang="en-US" sz="1600" b="1" dirty="0"/>
            </a:p>
            <a:p>
              <a:pPr marL="0" lvl="1">
                <a:buClrTx/>
                <a:buSzTx/>
                <a:buNone/>
                <a:defRPr/>
              </a:pPr>
              <a:endParaRPr lang="en-US" sz="1050" dirty="0"/>
            </a:p>
          </p:txBody>
        </p:sp>
      </p:grpSp>
      <p:sp>
        <p:nvSpPr>
          <p:cNvPr id="23" name="Rectangle 22"/>
          <p:cNvSpPr/>
          <p:nvPr/>
        </p:nvSpPr>
        <p:spPr bwMode="gray">
          <a:xfrm>
            <a:off x="301625" y="914401"/>
            <a:ext cx="11569700" cy="592428"/>
          </a:xfrm>
          <a:prstGeom prst="rect">
            <a:avLst/>
          </a:prstGeom>
          <a:solidFill>
            <a:schemeClr val="accent1"/>
          </a:solidFill>
          <a:ln/>
          <a:effectLst>
            <a:outerShdw blurRad="25400" dist="12700" dir="2700000" algn="tl" rotWithShape="0">
              <a:srgbClr val="000000">
                <a:alpha val="40000"/>
              </a:srgbClr>
            </a:outerShdw>
          </a:effectLst>
        </p:spPr>
        <p:txBody>
          <a:bodyPr anchor="ctr"/>
          <a:lstStyle/>
          <a:p>
            <a:pPr algn="ctr">
              <a:defRPr/>
            </a:pPr>
            <a:r>
              <a:rPr lang="en-US" sz="2000" b="1" dirty="0">
                <a:solidFill>
                  <a:schemeClr val="accent2"/>
                </a:solidFill>
                <a:latin typeface="+mj-lt"/>
                <a:ea typeface="+mj-ea"/>
                <a:cs typeface="+mj-cs"/>
              </a:rPr>
              <a:t>Mobile</a:t>
            </a:r>
          </a:p>
        </p:txBody>
      </p:sp>
      <p:grpSp>
        <p:nvGrpSpPr>
          <p:cNvPr id="37" name="Group 10"/>
          <p:cNvGrpSpPr/>
          <p:nvPr/>
        </p:nvGrpSpPr>
        <p:grpSpPr>
          <a:xfrm>
            <a:off x="301625" y="5640946"/>
            <a:ext cx="11569699" cy="782238"/>
            <a:chOff x="327024" y="4727036"/>
            <a:chExt cx="8496301" cy="1197532"/>
          </a:xfrm>
        </p:grpSpPr>
        <p:sp>
          <p:nvSpPr>
            <p:cNvPr id="41" name="Left-Right Arrow 40"/>
            <p:cNvSpPr/>
            <p:nvPr/>
          </p:nvSpPr>
          <p:spPr>
            <a:xfrm>
              <a:off x="327024" y="4727036"/>
              <a:ext cx="8496301" cy="1197532"/>
            </a:xfrm>
            <a:prstGeom prst="leftRightArrow">
              <a:avLst>
                <a:gd name="adj1" fmla="val 50000"/>
                <a:gd name="adj2" fmla="val 43281"/>
              </a:avLst>
            </a:prstGeom>
            <a:solidFill>
              <a:schemeClr val="accent1"/>
            </a:solidFill>
            <a:effectLst/>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42" name="TextBox 41"/>
            <p:cNvSpPr txBox="1"/>
            <p:nvPr/>
          </p:nvSpPr>
          <p:spPr>
            <a:xfrm>
              <a:off x="1590383" y="5116514"/>
              <a:ext cx="6355577" cy="471177"/>
            </a:xfrm>
            <a:prstGeom prst="rect">
              <a:avLst/>
            </a:prstGeom>
            <a:noFill/>
            <a:effectLst/>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wrap="square" lIns="0" tIns="0" rIns="0" bIns="0" rtlCol="0">
              <a:spAutoFit/>
            </a:bodyPr>
            <a:lstStyle/>
            <a:p>
              <a:pPr algn="ctr" fontAlgn="base">
                <a:spcBef>
                  <a:spcPct val="50000"/>
                </a:spcBef>
                <a:spcAft>
                  <a:spcPct val="0"/>
                </a:spcAft>
                <a:buClr>
                  <a:srgbClr val="F0AB00"/>
                </a:buClr>
                <a:buSzPct val="80000"/>
                <a:defRPr/>
              </a:pPr>
              <a:r>
                <a:rPr lang="en-US" sz="2000" b="1" dirty="0" err="1">
                  <a:solidFill>
                    <a:schemeClr val="accent2"/>
                  </a:solidFill>
                  <a:latin typeface="+mj-lt"/>
                  <a:ea typeface="+mj-ea"/>
                  <a:cs typeface="+mj-cs"/>
                </a:rPr>
                <a:t>Un’unica</a:t>
              </a:r>
              <a:r>
                <a:rPr lang="en-US" sz="2000" b="1" dirty="0">
                  <a:solidFill>
                    <a:schemeClr val="accent2"/>
                  </a:solidFill>
                  <a:latin typeface="+mj-lt"/>
                  <a:ea typeface="+mj-ea"/>
                  <a:cs typeface="+mj-cs"/>
                </a:rPr>
                <a:t> BI suite per </a:t>
              </a:r>
              <a:r>
                <a:rPr lang="en-US" sz="2000" b="1" dirty="0" err="1">
                  <a:solidFill>
                    <a:schemeClr val="accent2"/>
                  </a:solidFill>
                  <a:latin typeface="+mj-lt"/>
                  <a:ea typeface="+mj-ea"/>
                  <a:cs typeface="+mj-cs"/>
                </a:rPr>
                <a:t>indirizzare</a:t>
              </a:r>
              <a:r>
                <a:rPr lang="en-US" sz="2000" b="1" dirty="0">
                  <a:solidFill>
                    <a:schemeClr val="accent2"/>
                  </a:solidFill>
                  <a:latin typeface="+mj-lt"/>
                  <a:ea typeface="+mj-ea"/>
                  <a:cs typeface="+mj-cs"/>
                </a:rPr>
                <a:t> </a:t>
              </a:r>
              <a:r>
                <a:rPr lang="en-US" sz="2000" b="1" dirty="0" err="1">
                  <a:solidFill>
                    <a:schemeClr val="accent2"/>
                  </a:solidFill>
                  <a:latin typeface="+mj-lt"/>
                  <a:ea typeface="+mj-ea"/>
                  <a:cs typeface="+mj-cs"/>
                </a:rPr>
                <a:t>tutte</a:t>
              </a:r>
              <a:r>
                <a:rPr lang="en-US" sz="2000" b="1" dirty="0">
                  <a:solidFill>
                    <a:schemeClr val="accent2"/>
                  </a:solidFill>
                  <a:latin typeface="+mj-lt"/>
                  <a:ea typeface="+mj-ea"/>
                  <a:cs typeface="+mj-cs"/>
                </a:rPr>
                <a:t> le </a:t>
              </a:r>
              <a:r>
                <a:rPr lang="en-US" sz="2000" b="1" dirty="0" err="1">
                  <a:solidFill>
                    <a:schemeClr val="accent2"/>
                  </a:solidFill>
                  <a:latin typeface="+mj-lt"/>
                  <a:ea typeface="+mj-ea"/>
                  <a:cs typeface="+mj-cs"/>
                </a:rPr>
                <a:t>esigenze</a:t>
              </a:r>
              <a:r>
                <a:rPr lang="en-US" sz="2000" b="1" dirty="0">
                  <a:solidFill>
                    <a:schemeClr val="accent2"/>
                  </a:solidFill>
                  <a:latin typeface="+mj-lt"/>
                  <a:ea typeface="+mj-ea"/>
                  <a:cs typeface="+mj-cs"/>
                </a:rPr>
                <a:t> di Business</a:t>
              </a:r>
            </a:p>
          </p:txBody>
        </p:sp>
      </p:grpSp>
    </p:spTree>
    <p:extLst>
      <p:ext uri="{BB962C8B-B14F-4D97-AF65-F5344CB8AC3E}">
        <p14:creationId xmlns:p14="http://schemas.microsoft.com/office/powerpoint/2010/main" val="51135660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14" y="821012"/>
            <a:ext cx="8931755" cy="6038576"/>
          </a:xfrm>
          <a:prstGeom prst="rect">
            <a:avLst/>
          </a:prstGeom>
          <a:noFill/>
        </p:spPr>
        <p:txBody>
          <a:bodyPr>
            <a:spAutoFit/>
          </a:bodyPr>
          <a:lstStyle/>
          <a:p>
            <a:pPr lvl="1" eaLnBrk="1" hangingPunct="1">
              <a:lnSpc>
                <a:spcPct val="120000"/>
              </a:lnSpc>
              <a:buNone/>
              <a:defRPr/>
            </a:pPr>
            <a:r>
              <a:rPr lang="it-IT" sz="2400" b="1" dirty="0">
                <a:solidFill>
                  <a:schemeClr val="tx1">
                    <a:lumMod val="75000"/>
                    <a:lumOff val="25000"/>
                  </a:schemeClr>
                </a:solidFill>
                <a:latin typeface="Verdana" pitchFamily="34" charset="0"/>
                <a:ea typeface="Verdana" pitchFamily="34" charset="0"/>
                <a:cs typeface="Verdana" pitchFamily="34" charset="0"/>
              </a:rPr>
              <a:t>Processo vendite 1° fase</a:t>
            </a:r>
          </a:p>
          <a:p>
            <a:pPr marL="812963" lvl="1" indent="-355671">
              <a:lnSpc>
                <a:spcPct val="120000"/>
              </a:lnSpc>
              <a:buFont typeface="Wingdings" charset="2"/>
              <a:buChar char="ü"/>
              <a:defRPr/>
            </a:pPr>
            <a:r>
              <a:rPr lang="it-IT" sz="2400" dirty="0">
                <a:solidFill>
                  <a:schemeClr val="tx1">
                    <a:lumMod val="75000"/>
                    <a:lumOff val="25000"/>
                  </a:schemeClr>
                </a:solidFill>
                <a:latin typeface="Verdana" pitchFamily="34" charset="0"/>
                <a:ea typeface="Verdana" pitchFamily="34" charset="0"/>
                <a:cs typeface="Verdana" pitchFamily="34" charset="0"/>
              </a:rPr>
              <a:t>Business </a:t>
            </a:r>
            <a:r>
              <a:rPr lang="it-IT" sz="2400" dirty="0" err="1">
                <a:solidFill>
                  <a:schemeClr val="tx1">
                    <a:lumMod val="75000"/>
                    <a:lumOff val="25000"/>
                  </a:schemeClr>
                </a:solidFill>
                <a:latin typeface="Verdana" pitchFamily="34" charset="0"/>
                <a:ea typeface="Verdana" pitchFamily="34" charset="0"/>
                <a:cs typeface="Verdana" pitchFamily="34" charset="0"/>
              </a:rPr>
              <a:t>requirements</a:t>
            </a:r>
            <a:r>
              <a:rPr lang="it-IT" sz="2400" dirty="0">
                <a:solidFill>
                  <a:schemeClr val="tx1">
                    <a:lumMod val="75000"/>
                    <a:lumOff val="25000"/>
                  </a:schemeClr>
                </a:solidFill>
                <a:latin typeface="Verdana" pitchFamily="34" charset="0"/>
                <a:ea typeface="Verdana" pitchFamily="34" charset="0"/>
                <a:cs typeface="Verdana" pitchFamily="34" charset="0"/>
              </a:rPr>
              <a:t>/drivers</a:t>
            </a:r>
          </a:p>
          <a:p>
            <a:pPr marL="812963" lvl="1" indent="-355671">
              <a:lnSpc>
                <a:spcPct val="120000"/>
              </a:lnSpc>
              <a:buFont typeface="Wingdings" charset="2"/>
              <a:buChar char="ü"/>
              <a:defRPr/>
            </a:pPr>
            <a:r>
              <a:rPr lang="it-IT" sz="2400" dirty="0">
                <a:solidFill>
                  <a:schemeClr val="tx1">
                    <a:lumMod val="75000"/>
                    <a:lumOff val="25000"/>
                  </a:schemeClr>
                </a:solidFill>
                <a:latin typeface="Verdana" pitchFamily="34" charset="0"/>
                <a:ea typeface="Verdana" pitchFamily="34" charset="0"/>
                <a:cs typeface="Verdana" pitchFamily="34" charset="0"/>
              </a:rPr>
              <a:t>Data </a:t>
            </a:r>
            <a:r>
              <a:rPr lang="it-IT" sz="2400" dirty="0" err="1">
                <a:solidFill>
                  <a:schemeClr val="tx1">
                    <a:lumMod val="75000"/>
                    <a:lumOff val="25000"/>
                  </a:schemeClr>
                </a:solidFill>
                <a:latin typeface="Verdana" pitchFamily="34" charset="0"/>
                <a:ea typeface="Verdana" pitchFamily="34" charset="0"/>
                <a:cs typeface="Verdana" pitchFamily="34" charset="0"/>
              </a:rPr>
              <a:t>quality</a:t>
            </a:r>
            <a:r>
              <a:rPr lang="it-IT" sz="2400" dirty="0">
                <a:solidFill>
                  <a:schemeClr val="tx1">
                    <a:lumMod val="75000"/>
                    <a:lumOff val="25000"/>
                  </a:schemeClr>
                </a:solidFill>
                <a:latin typeface="Verdana" pitchFamily="34" charset="0"/>
                <a:ea typeface="Verdana" pitchFamily="34" charset="0"/>
                <a:cs typeface="Verdana" pitchFamily="34" charset="0"/>
              </a:rPr>
              <a:t>: ‘</a:t>
            </a:r>
            <a:r>
              <a:rPr lang="it-IT" sz="2400" dirty="0" err="1">
                <a:solidFill>
                  <a:schemeClr val="tx1">
                    <a:lumMod val="75000"/>
                    <a:lumOff val="25000"/>
                  </a:schemeClr>
                </a:solidFill>
                <a:latin typeface="Verdana" pitchFamily="34" charset="0"/>
                <a:ea typeface="Verdana" pitchFamily="34" charset="0"/>
                <a:cs typeface="Verdana" pitchFamily="34" charset="0"/>
              </a:rPr>
              <a:t>one</a:t>
            </a:r>
            <a:r>
              <a:rPr lang="it-IT" sz="2400" dirty="0">
                <a:solidFill>
                  <a:schemeClr val="tx1">
                    <a:lumMod val="75000"/>
                    <a:lumOff val="25000"/>
                  </a:schemeClr>
                </a:solidFill>
                <a:latin typeface="Verdana" pitchFamily="34" charset="0"/>
                <a:ea typeface="Verdana" pitchFamily="34" charset="0"/>
                <a:cs typeface="Verdana" pitchFamily="34" charset="0"/>
              </a:rPr>
              <a:t> </a:t>
            </a:r>
            <a:r>
              <a:rPr lang="it-IT" sz="2400" dirty="0" err="1">
                <a:solidFill>
                  <a:schemeClr val="tx1">
                    <a:lumMod val="75000"/>
                    <a:lumOff val="25000"/>
                  </a:schemeClr>
                </a:solidFill>
                <a:latin typeface="Verdana" pitchFamily="34" charset="0"/>
                <a:ea typeface="Verdana" pitchFamily="34" charset="0"/>
                <a:cs typeface="Verdana" pitchFamily="34" charset="0"/>
              </a:rPr>
              <a:t>version</a:t>
            </a:r>
            <a:r>
              <a:rPr lang="it-IT" sz="2400" dirty="0">
                <a:solidFill>
                  <a:schemeClr val="tx1">
                    <a:lumMod val="75000"/>
                    <a:lumOff val="25000"/>
                  </a:schemeClr>
                </a:solidFill>
                <a:latin typeface="Verdana" pitchFamily="34" charset="0"/>
                <a:ea typeface="Verdana" pitchFamily="34" charset="0"/>
                <a:cs typeface="Verdana" pitchFamily="34" charset="0"/>
              </a:rPr>
              <a:t> of the </a:t>
            </a:r>
            <a:r>
              <a:rPr lang="it-IT" sz="2400" dirty="0" err="1">
                <a:solidFill>
                  <a:schemeClr val="tx1">
                    <a:lumMod val="75000"/>
                    <a:lumOff val="25000"/>
                  </a:schemeClr>
                </a:solidFill>
                <a:latin typeface="Verdana" pitchFamily="34" charset="0"/>
                <a:ea typeface="Verdana" pitchFamily="34" charset="0"/>
                <a:cs typeface="Verdana" pitchFamily="34" charset="0"/>
              </a:rPr>
              <a:t>truth</a:t>
            </a:r>
            <a:r>
              <a:rPr lang="it-IT" sz="2400" dirty="0">
                <a:solidFill>
                  <a:schemeClr val="tx1">
                    <a:lumMod val="75000"/>
                    <a:lumOff val="25000"/>
                  </a:schemeClr>
                </a:solidFill>
                <a:latin typeface="Verdana" pitchFamily="34" charset="0"/>
                <a:ea typeface="Verdana" pitchFamily="34" charset="0"/>
                <a:cs typeface="Verdana" pitchFamily="34" charset="0"/>
              </a:rPr>
              <a:t>’</a:t>
            </a:r>
          </a:p>
          <a:p>
            <a:pPr marL="812963" lvl="1" indent="-355671">
              <a:lnSpc>
                <a:spcPct val="120000"/>
              </a:lnSpc>
              <a:buFont typeface="Wingdings" charset="2"/>
              <a:buChar char="ü"/>
              <a:defRPr/>
            </a:pPr>
            <a:r>
              <a:rPr lang="it-IT" sz="2400" dirty="0">
                <a:solidFill>
                  <a:schemeClr val="tx1">
                    <a:lumMod val="75000"/>
                    <a:lumOff val="25000"/>
                  </a:schemeClr>
                </a:solidFill>
                <a:latin typeface="Verdana" pitchFamily="34" charset="0"/>
                <a:ea typeface="Verdana" pitchFamily="34" charset="0"/>
                <a:cs typeface="Verdana" pitchFamily="34" charset="0"/>
              </a:rPr>
              <a:t>Data </a:t>
            </a:r>
            <a:r>
              <a:rPr lang="it-IT" sz="2400" dirty="0" err="1">
                <a:solidFill>
                  <a:schemeClr val="tx1">
                    <a:lumMod val="75000"/>
                    <a:lumOff val="25000"/>
                  </a:schemeClr>
                </a:solidFill>
                <a:latin typeface="Verdana" pitchFamily="34" charset="0"/>
                <a:ea typeface="Verdana" pitchFamily="34" charset="0"/>
                <a:cs typeface="Verdana" pitchFamily="34" charset="0"/>
              </a:rPr>
              <a:t>democracy</a:t>
            </a:r>
            <a:r>
              <a:rPr lang="it-IT" sz="2400" dirty="0">
                <a:solidFill>
                  <a:schemeClr val="tx1">
                    <a:lumMod val="75000"/>
                    <a:lumOff val="25000"/>
                  </a:schemeClr>
                </a:solidFill>
                <a:latin typeface="Verdana" pitchFamily="34" charset="0"/>
                <a:ea typeface="Verdana" pitchFamily="34" charset="0"/>
                <a:cs typeface="Verdana" pitchFamily="34" charset="0"/>
              </a:rPr>
              <a:t>:</a:t>
            </a:r>
          </a:p>
          <a:p>
            <a:pPr marL="1270254" lvl="2" indent="-355671">
              <a:lnSpc>
                <a:spcPct val="120000"/>
              </a:lnSpc>
              <a:buFont typeface="Wingdings" charset="2"/>
              <a:buChar char="ü"/>
              <a:defRPr/>
            </a:pPr>
            <a:r>
              <a:rPr lang="it-IT" sz="2400" dirty="0">
                <a:solidFill>
                  <a:schemeClr val="tx1">
                    <a:lumMod val="75000"/>
                    <a:lumOff val="25000"/>
                  </a:schemeClr>
                </a:solidFill>
                <a:latin typeface="Verdana" pitchFamily="34" charset="0"/>
                <a:ea typeface="Verdana" pitchFamily="34" charset="0"/>
                <a:cs typeface="Verdana" pitchFamily="34" charset="0"/>
              </a:rPr>
              <a:t>Sviluppo analisi giornaliera </a:t>
            </a:r>
          </a:p>
          <a:p>
            <a:pPr marL="1727545" lvl="3" indent="-355671">
              <a:lnSpc>
                <a:spcPct val="120000"/>
              </a:lnSpc>
              <a:buFont typeface="Wingdings" panose="05000000000000000000" pitchFamily="2" charset="2"/>
              <a:buChar char="Ø"/>
              <a:defRPr/>
            </a:pPr>
            <a:r>
              <a:rPr lang="it-IT" sz="2400" dirty="0">
                <a:solidFill>
                  <a:schemeClr val="tx1">
                    <a:lumMod val="75000"/>
                    <a:lumOff val="25000"/>
                  </a:schemeClr>
                </a:solidFill>
                <a:latin typeface="Verdana" pitchFamily="34" charset="0"/>
                <a:ea typeface="Verdana" pitchFamily="34" charset="0"/>
                <a:cs typeface="Verdana" pitchFamily="34" charset="0"/>
              </a:rPr>
              <a:t>Prospettiva Top management</a:t>
            </a:r>
          </a:p>
          <a:p>
            <a:pPr marL="1727545" lvl="3" indent="-355671">
              <a:lnSpc>
                <a:spcPct val="120000"/>
              </a:lnSpc>
              <a:buFont typeface="Wingdings" panose="05000000000000000000" pitchFamily="2" charset="2"/>
              <a:buChar char="Ø"/>
              <a:defRPr/>
            </a:pPr>
            <a:r>
              <a:rPr lang="it-IT" sz="2400" dirty="0">
                <a:solidFill>
                  <a:schemeClr val="tx1">
                    <a:lumMod val="75000"/>
                    <a:lumOff val="25000"/>
                  </a:schemeClr>
                </a:solidFill>
                <a:latin typeface="Verdana" pitchFamily="34" charset="0"/>
                <a:ea typeface="Verdana" pitchFamily="34" charset="0"/>
                <a:cs typeface="Verdana" pitchFamily="34" charset="0"/>
              </a:rPr>
              <a:t>Prospettiva Middle management</a:t>
            </a:r>
          </a:p>
          <a:p>
            <a:pPr marL="1727545" lvl="3" indent="-355671">
              <a:lnSpc>
                <a:spcPct val="120000"/>
              </a:lnSpc>
              <a:buFont typeface="Wingdings" panose="05000000000000000000" pitchFamily="2" charset="2"/>
              <a:buChar char="Ø"/>
              <a:defRPr/>
            </a:pPr>
            <a:r>
              <a:rPr lang="it-IT" sz="2400" dirty="0">
                <a:solidFill>
                  <a:schemeClr val="tx1">
                    <a:lumMod val="75000"/>
                    <a:lumOff val="25000"/>
                  </a:schemeClr>
                </a:solidFill>
                <a:latin typeface="Verdana" pitchFamily="34" charset="0"/>
                <a:ea typeface="Verdana" pitchFamily="34" charset="0"/>
                <a:cs typeface="Verdana" pitchFamily="34" charset="0"/>
              </a:rPr>
              <a:t>Prospettiva addetti vendite</a:t>
            </a:r>
          </a:p>
          <a:p>
            <a:pPr marL="1270254" lvl="2" indent="-355671">
              <a:lnSpc>
                <a:spcPct val="120000"/>
              </a:lnSpc>
              <a:buFont typeface="Wingdings" charset="2"/>
              <a:buChar char="ü"/>
              <a:defRPr/>
            </a:pPr>
            <a:r>
              <a:rPr lang="it-IT" sz="2400" dirty="0">
                <a:solidFill>
                  <a:schemeClr val="tx1">
                    <a:lumMod val="75000"/>
                    <a:lumOff val="25000"/>
                  </a:schemeClr>
                </a:solidFill>
                <a:latin typeface="Verdana" pitchFamily="34" charset="0"/>
                <a:ea typeface="Verdana" pitchFamily="34" charset="0"/>
                <a:cs typeface="Verdana" pitchFamily="34" charset="0"/>
              </a:rPr>
              <a:t>Sviluppo analisi mensile</a:t>
            </a:r>
          </a:p>
          <a:p>
            <a:pPr marL="1727545" lvl="3" indent="-355671">
              <a:lnSpc>
                <a:spcPct val="120000"/>
              </a:lnSpc>
              <a:buFont typeface="Wingdings" panose="05000000000000000000" pitchFamily="2" charset="2"/>
              <a:buChar char="Ø"/>
              <a:defRPr/>
            </a:pPr>
            <a:r>
              <a:rPr lang="it-IT" sz="2400" dirty="0">
                <a:solidFill>
                  <a:schemeClr val="tx1">
                    <a:lumMod val="75000"/>
                    <a:lumOff val="25000"/>
                  </a:schemeClr>
                </a:solidFill>
                <a:latin typeface="Verdana" pitchFamily="34" charset="0"/>
                <a:ea typeface="Verdana" pitchFamily="34" charset="0"/>
                <a:cs typeface="Verdana" pitchFamily="34" charset="0"/>
              </a:rPr>
              <a:t>Prospettiva Top management</a:t>
            </a:r>
          </a:p>
          <a:p>
            <a:pPr marL="1727545" lvl="3" indent="-355671">
              <a:lnSpc>
                <a:spcPct val="120000"/>
              </a:lnSpc>
              <a:buFont typeface="Wingdings" panose="05000000000000000000" pitchFamily="2" charset="2"/>
              <a:buChar char="Ø"/>
              <a:defRPr/>
            </a:pPr>
            <a:r>
              <a:rPr lang="it-IT" sz="2400" dirty="0">
                <a:solidFill>
                  <a:schemeClr val="tx1">
                    <a:lumMod val="75000"/>
                    <a:lumOff val="25000"/>
                  </a:schemeClr>
                </a:solidFill>
                <a:latin typeface="Verdana" pitchFamily="34" charset="0"/>
                <a:ea typeface="Verdana" pitchFamily="34" charset="0"/>
                <a:cs typeface="Verdana" pitchFamily="34" charset="0"/>
              </a:rPr>
              <a:t>Prospettiva Middle management</a:t>
            </a:r>
          </a:p>
          <a:p>
            <a:pPr marL="1727545" lvl="3" indent="-355671">
              <a:lnSpc>
                <a:spcPct val="120000"/>
              </a:lnSpc>
              <a:buFont typeface="Wingdings" panose="05000000000000000000" pitchFamily="2" charset="2"/>
              <a:buChar char="Ø"/>
              <a:defRPr/>
            </a:pPr>
            <a:r>
              <a:rPr lang="it-IT" sz="2400" dirty="0">
                <a:solidFill>
                  <a:schemeClr val="tx1">
                    <a:lumMod val="75000"/>
                    <a:lumOff val="25000"/>
                  </a:schemeClr>
                </a:solidFill>
                <a:latin typeface="Verdana" pitchFamily="34" charset="0"/>
                <a:ea typeface="Verdana" pitchFamily="34" charset="0"/>
                <a:cs typeface="Verdana" pitchFamily="34" charset="0"/>
              </a:rPr>
              <a:t>Prospettiva addetti vendite</a:t>
            </a:r>
          </a:p>
          <a:p>
            <a:pPr marL="1270254" lvl="2" indent="-355671">
              <a:lnSpc>
                <a:spcPct val="120000"/>
              </a:lnSpc>
              <a:buFont typeface="Wingdings" charset="2"/>
              <a:buChar char="ü"/>
              <a:defRPr/>
            </a:pPr>
            <a:endParaRPr lang="it-IT" sz="1400" dirty="0">
              <a:solidFill>
                <a:schemeClr val="tx1">
                  <a:lumMod val="75000"/>
                  <a:lumOff val="25000"/>
                </a:schemeClr>
              </a:solidFill>
              <a:latin typeface="Verdana" pitchFamily="34" charset="0"/>
              <a:ea typeface="Verdana" pitchFamily="34" charset="0"/>
              <a:cs typeface="Verdana" pitchFamily="34" charset="0"/>
            </a:endParaRPr>
          </a:p>
          <a:p>
            <a:pPr lvl="1" eaLnBrk="1" hangingPunct="1">
              <a:lnSpc>
                <a:spcPct val="120000"/>
              </a:lnSpc>
              <a:defRPr/>
            </a:pPr>
            <a:endParaRPr lang="it-IT" sz="2000" dirty="0">
              <a:solidFill>
                <a:schemeClr val="tx1">
                  <a:lumMod val="75000"/>
                  <a:lumOff val="25000"/>
                </a:schemeClr>
              </a:solidFill>
              <a:latin typeface="Verdana" pitchFamily="34" charset="0"/>
              <a:ea typeface="Verdana" pitchFamily="34" charset="0"/>
              <a:cs typeface="Verdana" pitchFamily="34" charset="0"/>
            </a:endParaRPr>
          </a:p>
        </p:txBody>
      </p:sp>
      <p:sp>
        <p:nvSpPr>
          <p:cNvPr id="103429" name="CasellaDiTesto 1"/>
          <p:cNvSpPr txBox="1">
            <a:spLocks noChangeArrowheads="1"/>
          </p:cNvSpPr>
          <p:nvPr/>
        </p:nvSpPr>
        <p:spPr bwMode="auto">
          <a:xfrm>
            <a:off x="301625" y="131434"/>
            <a:ext cx="8787135" cy="400110"/>
          </a:xfrm>
          <a:prstGeom prst="rect">
            <a:avLst/>
          </a:prstGeom>
          <a:extLst/>
        </p:spPr>
        <p:txBody>
          <a:bodyPr vert="horz" lIns="0" tIns="0" rIns="0" bIns="0" rtlCol="0" anchor="ctr" anchorCtr="0">
            <a:noAutofit/>
          </a:bodyPr>
          <a:lstStyle>
            <a:lvl1pPr>
              <a:spcBef>
                <a:spcPct val="0"/>
              </a:spcBef>
              <a:buNone/>
              <a:defRPr sz="2000" b="1" baseline="0">
                <a:solidFill>
                  <a:schemeClr val="accent2"/>
                </a:solidFill>
                <a:latin typeface="+mj-lt"/>
                <a:ea typeface="+mj-ea"/>
                <a:cs typeface="+mj-cs"/>
              </a:defRPr>
            </a:lvl1pPr>
          </a:lstStyle>
          <a:p>
            <a:r>
              <a:rPr lang="it-IT" altLang="it-IT" dirty="0"/>
              <a:t>SAP BUSINESS OBJECT – San Polo</a:t>
            </a:r>
          </a:p>
        </p:txBody>
      </p:sp>
      <p:pic>
        <p:nvPicPr>
          <p:cNvPr id="10" name="Immagine 9"/>
          <p:cNvPicPr>
            <a:picLocks noChangeAspect="1"/>
          </p:cNvPicPr>
          <p:nvPr/>
        </p:nvPicPr>
        <p:blipFill>
          <a:blip r:embed="rId3"/>
          <a:stretch>
            <a:fillRect/>
          </a:stretch>
        </p:blipFill>
        <p:spPr>
          <a:xfrm>
            <a:off x="6941103" y="1030309"/>
            <a:ext cx="5654436" cy="5027207"/>
          </a:xfrm>
          <a:prstGeom prst="rect">
            <a:avLst/>
          </a:prstGeom>
        </p:spPr>
      </p:pic>
    </p:spTree>
    <p:extLst>
      <p:ext uri="{BB962C8B-B14F-4D97-AF65-F5344CB8AC3E}">
        <p14:creationId xmlns:p14="http://schemas.microsoft.com/office/powerpoint/2010/main" val="11510834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CasellaDiTesto 1"/>
          <p:cNvSpPr txBox="1">
            <a:spLocks noChangeArrowheads="1"/>
          </p:cNvSpPr>
          <p:nvPr/>
        </p:nvSpPr>
        <p:spPr bwMode="auto">
          <a:xfrm>
            <a:off x="301625" y="114849"/>
            <a:ext cx="7490566" cy="400110"/>
          </a:xfrm>
          <a:prstGeom prst="rect">
            <a:avLst/>
          </a:prstGeom>
          <a:extLst/>
        </p:spPr>
        <p:txBody>
          <a:bodyPr vert="horz" lIns="0" tIns="0" rIns="0" bIns="0" rtlCol="0" anchor="ctr" anchorCtr="0">
            <a:noAutofit/>
          </a:bodyPr>
          <a:lstStyle>
            <a:lvl1pPr>
              <a:spcBef>
                <a:spcPct val="0"/>
              </a:spcBef>
              <a:buNone/>
              <a:defRPr sz="2000" b="1" baseline="0">
                <a:solidFill>
                  <a:schemeClr val="accent2"/>
                </a:solidFill>
                <a:latin typeface="+mj-lt"/>
                <a:ea typeface="+mj-ea"/>
                <a:cs typeface="+mj-cs"/>
              </a:defRPr>
            </a:lvl1pPr>
          </a:lstStyle>
          <a:p>
            <a:r>
              <a:rPr lang="it-IT" altLang="it-IT" dirty="0"/>
              <a:t>SAP BUSINESS OBJECT : i nuovi paradigmi</a:t>
            </a:r>
          </a:p>
        </p:txBody>
      </p:sp>
      <p:sp>
        <p:nvSpPr>
          <p:cNvPr id="3" name="CasellaDiTesto 2"/>
          <p:cNvSpPr txBox="1"/>
          <p:nvPr/>
        </p:nvSpPr>
        <p:spPr>
          <a:xfrm>
            <a:off x="1651461" y="918125"/>
            <a:ext cx="8354862" cy="1200329"/>
          </a:xfrm>
          <a:prstGeom prst="rect">
            <a:avLst/>
          </a:prstGeom>
          <a:noFill/>
        </p:spPr>
        <p:txBody>
          <a:bodyPr wrap="square" rtlCol="0">
            <a:spAutoFit/>
          </a:bodyPr>
          <a:lstStyle/>
          <a:p>
            <a:pPr lvl="0" algn="ctr"/>
            <a:r>
              <a:rPr lang="en-US" sz="2400" dirty="0"/>
              <a:t>D</a:t>
            </a:r>
            <a:r>
              <a:rPr lang="en-US" sz="2400" dirty="0" smtClean="0"/>
              <a:t>alla </a:t>
            </a:r>
            <a:r>
              <a:rPr lang="en-US" sz="2400" dirty="0"/>
              <a:t>BI al </a:t>
            </a:r>
            <a:r>
              <a:rPr lang="en-US" sz="2400" dirty="0" err="1"/>
              <a:t>nuovo</a:t>
            </a:r>
            <a:r>
              <a:rPr lang="en-US" sz="2400" dirty="0"/>
              <a:t> </a:t>
            </a:r>
            <a:r>
              <a:rPr lang="en-US" sz="2400" dirty="0" err="1"/>
              <a:t>paradigma</a:t>
            </a:r>
            <a:r>
              <a:rPr lang="en-US" sz="2400" dirty="0"/>
              <a:t> </a:t>
            </a:r>
          </a:p>
          <a:p>
            <a:pPr lvl="0" algn="ctr"/>
            <a:r>
              <a:rPr lang="en-US" sz="2400" dirty="0"/>
              <a:t>Predictive Analysis, Big data, Internet of Things</a:t>
            </a:r>
            <a:endParaRPr lang="it-IT" sz="2400" dirty="0"/>
          </a:p>
          <a:p>
            <a:endParaRPr lang="it-IT" sz="2400" dirty="0"/>
          </a:p>
        </p:txBody>
      </p:sp>
      <p:graphicFrame>
        <p:nvGraphicFramePr>
          <p:cNvPr id="7" name="Diagram 8"/>
          <p:cNvGraphicFramePr/>
          <p:nvPr>
            <p:extLst/>
          </p:nvPr>
        </p:nvGraphicFramePr>
        <p:xfrm>
          <a:off x="3712262" y="2379009"/>
          <a:ext cx="4523125" cy="292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1"/>
          <p:cNvSpPr/>
          <p:nvPr/>
        </p:nvSpPr>
        <p:spPr>
          <a:xfrm>
            <a:off x="1723931" y="2475605"/>
            <a:ext cx="2008247" cy="1169822"/>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430" indent="-285807">
              <a:buFont typeface="Arial" panose="020B0604020202020204" pitchFamily="34" charset="0"/>
              <a:buChar char="•"/>
            </a:pPr>
            <a:r>
              <a:rPr lang="en-US" sz="1400" dirty="0"/>
              <a:t>Customer targeting</a:t>
            </a:r>
          </a:p>
          <a:p>
            <a:pPr marL="152430" indent="-285807">
              <a:buFont typeface="Arial" panose="020B0604020202020204" pitchFamily="34" charset="0"/>
              <a:buChar char="•"/>
            </a:pPr>
            <a:r>
              <a:rPr lang="en-US" sz="1400" dirty="0"/>
              <a:t>Churn reduction</a:t>
            </a:r>
          </a:p>
          <a:p>
            <a:pPr marL="152430" indent="-285807">
              <a:buFont typeface="Arial" panose="020B0604020202020204" pitchFamily="34" charset="0"/>
              <a:buChar char="•"/>
            </a:pPr>
            <a:r>
              <a:rPr lang="en-US" sz="1400" dirty="0"/>
              <a:t>Cross Sell / Up Sell</a:t>
            </a:r>
          </a:p>
          <a:p>
            <a:pPr marL="152430" indent="-285807">
              <a:buFont typeface="Arial" panose="020B0604020202020204" pitchFamily="34" charset="0"/>
              <a:buChar char="•"/>
            </a:pPr>
            <a:r>
              <a:rPr lang="en-US" sz="1400" dirty="0"/>
              <a:t>Viral campaigns</a:t>
            </a:r>
          </a:p>
          <a:p>
            <a:pPr marL="152430" indent="-285807">
              <a:buFont typeface="Arial" panose="020B0604020202020204" pitchFamily="34" charset="0"/>
              <a:buChar char="•"/>
            </a:pPr>
            <a:r>
              <a:rPr lang="en-US" sz="1400" dirty="0"/>
              <a:t>Segmentation</a:t>
            </a:r>
          </a:p>
        </p:txBody>
      </p:sp>
      <p:sp>
        <p:nvSpPr>
          <p:cNvPr id="9" name="Rectangle 22"/>
          <p:cNvSpPr/>
          <p:nvPr/>
        </p:nvSpPr>
        <p:spPr>
          <a:xfrm>
            <a:off x="1708016" y="4085161"/>
            <a:ext cx="2406687" cy="954328"/>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430" indent="-285807">
              <a:buFont typeface="Arial" panose="020B0604020202020204" pitchFamily="34" charset="0"/>
              <a:buChar char="•"/>
            </a:pPr>
            <a:r>
              <a:rPr lang="en-US" sz="1400" dirty="0"/>
              <a:t>Forecasting</a:t>
            </a:r>
          </a:p>
          <a:p>
            <a:pPr marL="152430" indent="-285807">
              <a:buFont typeface="Arial" panose="020B0604020202020204" pitchFamily="34" charset="0"/>
              <a:buChar char="•"/>
            </a:pPr>
            <a:r>
              <a:rPr lang="en-US" sz="1400" dirty="0"/>
              <a:t>Predictive </a:t>
            </a:r>
            <a:br>
              <a:rPr lang="en-US" sz="1400" dirty="0"/>
            </a:br>
            <a:r>
              <a:rPr lang="en-US" sz="1400" dirty="0"/>
              <a:t>   maintenance</a:t>
            </a:r>
          </a:p>
          <a:p>
            <a:pPr marL="152430" indent="-285807">
              <a:buFont typeface="Arial" panose="020B0604020202020204" pitchFamily="34" charset="0"/>
              <a:buChar char="•"/>
            </a:pPr>
            <a:r>
              <a:rPr lang="en-US" sz="1400" dirty="0"/>
              <a:t>Usage forecasting</a:t>
            </a:r>
          </a:p>
        </p:txBody>
      </p:sp>
      <p:sp>
        <p:nvSpPr>
          <p:cNvPr id="10" name="Rectangle 24"/>
          <p:cNvSpPr/>
          <p:nvPr/>
        </p:nvSpPr>
        <p:spPr>
          <a:xfrm>
            <a:off x="8399726" y="2652914"/>
            <a:ext cx="1831142" cy="954328"/>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430" indent="-285807">
              <a:buFont typeface="Arial" panose="020B0604020202020204" pitchFamily="34" charset="0"/>
              <a:buChar char="•"/>
            </a:pPr>
            <a:r>
              <a:rPr lang="en-US" sz="1400" dirty="0"/>
              <a:t>Credit scoring</a:t>
            </a:r>
          </a:p>
          <a:p>
            <a:pPr marL="152430" indent="-285807">
              <a:buFont typeface="Arial" panose="020B0604020202020204" pitchFamily="34" charset="0"/>
              <a:buChar char="•"/>
            </a:pPr>
            <a:r>
              <a:rPr lang="en-US" sz="1400" dirty="0"/>
              <a:t>Compliance </a:t>
            </a:r>
          </a:p>
          <a:p>
            <a:pPr marL="152430" indent="-285807">
              <a:buFont typeface="Arial" panose="020B0604020202020204" pitchFamily="34" charset="0"/>
              <a:buChar char="•"/>
              <a:tabLst>
                <a:tab pos="225470" algn="l"/>
              </a:tabLst>
            </a:pPr>
            <a:r>
              <a:rPr lang="en-US" sz="1400" dirty="0"/>
              <a:t>Crime/Terrorism</a:t>
            </a:r>
          </a:p>
          <a:p>
            <a:pPr marL="152430" indent="-285807">
              <a:buFont typeface="Arial" panose="020B0604020202020204" pitchFamily="34" charset="0"/>
              <a:buChar char="•"/>
              <a:tabLst>
                <a:tab pos="225470" algn="l"/>
              </a:tabLst>
            </a:pPr>
            <a:r>
              <a:rPr lang="en-US" sz="1400" dirty="0"/>
              <a:t>Impact analysis</a:t>
            </a:r>
          </a:p>
        </p:txBody>
      </p:sp>
      <p:sp>
        <p:nvSpPr>
          <p:cNvPr id="11" name="Rectangle 26"/>
          <p:cNvSpPr/>
          <p:nvPr/>
        </p:nvSpPr>
        <p:spPr>
          <a:xfrm>
            <a:off x="8394360" y="4040683"/>
            <a:ext cx="1889979" cy="954328"/>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430" indent="-285807">
              <a:buFont typeface="Arial" panose="020B0604020202020204" pitchFamily="34" charset="0"/>
              <a:buChar char="•"/>
            </a:pPr>
            <a:r>
              <a:rPr lang="en-US" sz="1400" dirty="0"/>
              <a:t>Credit card fraud</a:t>
            </a:r>
          </a:p>
          <a:p>
            <a:pPr marL="152430" indent="-285807">
              <a:buFont typeface="Arial" panose="020B0604020202020204" pitchFamily="34" charset="0"/>
              <a:buChar char="•"/>
            </a:pPr>
            <a:r>
              <a:rPr lang="en-US" sz="1400" dirty="0"/>
              <a:t>Online fraud</a:t>
            </a:r>
          </a:p>
          <a:p>
            <a:pPr marL="152430" indent="-285807">
              <a:buFont typeface="Arial" panose="020B0604020202020204" pitchFamily="34" charset="0"/>
              <a:buChar char="•"/>
            </a:pPr>
            <a:r>
              <a:rPr lang="en-US" sz="1400" dirty="0"/>
              <a:t>Insurance fraud</a:t>
            </a:r>
          </a:p>
          <a:p>
            <a:pPr marL="152430" indent="-285807">
              <a:buFont typeface="Arial" panose="020B0604020202020204" pitchFamily="34" charset="0"/>
              <a:buChar char="•"/>
            </a:pPr>
            <a:r>
              <a:rPr lang="en-US" sz="1400" dirty="0"/>
              <a:t>Tax fraud</a:t>
            </a:r>
          </a:p>
        </p:txBody>
      </p:sp>
    </p:spTree>
    <p:extLst>
      <p:ext uri="{BB962C8B-B14F-4D97-AF65-F5344CB8AC3E}">
        <p14:creationId xmlns:p14="http://schemas.microsoft.com/office/powerpoint/2010/main" val="32526689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301625" y="151138"/>
            <a:ext cx="8355359" cy="346155"/>
          </a:xfrm>
          <a:extLst/>
        </p:spPr>
        <p:txBody>
          <a:bodyPr vert="horz" lIns="0" tIns="0" rIns="0" bIns="0" rtlCol="0" anchor="ctr" anchorCtr="0">
            <a:noAutofit/>
          </a:bodyPr>
          <a:lstStyle/>
          <a:p>
            <a:r>
              <a:rPr lang="en-US" dirty="0" err="1"/>
              <a:t>Ethica</a:t>
            </a:r>
            <a:r>
              <a:rPr lang="en-US" dirty="0"/>
              <a:t> group</a:t>
            </a:r>
          </a:p>
        </p:txBody>
      </p:sp>
      <p:sp>
        <p:nvSpPr>
          <p:cNvPr id="2" name="Rettangolo 1"/>
          <p:cNvSpPr/>
          <p:nvPr/>
        </p:nvSpPr>
        <p:spPr>
          <a:xfrm>
            <a:off x="301625" y="5673056"/>
            <a:ext cx="8606688" cy="646331"/>
          </a:xfrm>
          <a:prstGeom prst="rect">
            <a:avLst/>
          </a:prstGeom>
        </p:spPr>
        <p:txBody>
          <a:bodyPr wrap="square">
            <a:spAutoFit/>
          </a:bodyPr>
          <a:lstStyle/>
          <a:p>
            <a:r>
              <a:rPr lang="en-US" sz="1200" dirty="0"/>
              <a:t>We support ICT innovation in the companies providing specialized software products and professional services. We offer high quality resources, expert in the enterprise processes and in the best of breed technologies and applications.</a:t>
            </a:r>
          </a:p>
          <a:p>
            <a:r>
              <a:rPr lang="en-US" sz="1200" dirty="0"/>
              <a:t>We promote and we practice Excellence and Ethics in ICT and in Management Consulting.</a:t>
            </a:r>
            <a:endParaRPr lang="it-IT" sz="1200" dirty="0"/>
          </a:p>
        </p:txBody>
      </p:sp>
      <p:pic>
        <p:nvPicPr>
          <p:cNvPr id="4" name="Immagine 3"/>
          <p:cNvPicPr>
            <a:picLocks noChangeAspect="1"/>
          </p:cNvPicPr>
          <p:nvPr/>
        </p:nvPicPr>
        <p:blipFill rotWithShape="1">
          <a:blip r:embed="rId3"/>
          <a:srcRect l="7869" t="38100" r="54052" b="17101"/>
          <a:stretch/>
        </p:blipFill>
        <p:spPr>
          <a:xfrm>
            <a:off x="6941859" y="657225"/>
            <a:ext cx="3601233" cy="2383184"/>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rotWithShape="1">
          <a:blip r:embed="rId4"/>
          <a:srcRect l="7869" t="42999" r="53681" b="14301"/>
          <a:stretch/>
        </p:blipFill>
        <p:spPr>
          <a:xfrm>
            <a:off x="6928981" y="3254890"/>
            <a:ext cx="3601233" cy="2294626"/>
          </a:xfrm>
          <a:prstGeom prst="rect">
            <a:avLst/>
          </a:prstGeom>
          <a:ln>
            <a:noFill/>
          </a:ln>
          <a:effectLst>
            <a:outerShdw blurRad="292100" dist="139700" dir="2700000" algn="tl" rotWithShape="0">
              <a:srgbClr val="333333">
                <a:alpha val="65000"/>
              </a:srgbClr>
            </a:outerShdw>
          </a:effectLst>
        </p:spPr>
      </p:pic>
      <p:grpSp>
        <p:nvGrpSpPr>
          <p:cNvPr id="8" name="Gruppo 7"/>
          <p:cNvGrpSpPr/>
          <p:nvPr/>
        </p:nvGrpSpPr>
        <p:grpSpPr>
          <a:xfrm>
            <a:off x="1044879" y="1493949"/>
            <a:ext cx="4753628" cy="3169085"/>
            <a:chOff x="35496" y="1556792"/>
            <a:chExt cx="4752528" cy="3168352"/>
          </a:xfrm>
        </p:grpSpPr>
        <p:pic>
          <p:nvPicPr>
            <p:cNvPr id="3" name="Immagine 2"/>
            <p:cNvPicPr>
              <a:picLocks noChangeAspect="1"/>
            </p:cNvPicPr>
            <p:nvPr/>
          </p:nvPicPr>
          <p:blipFill rotWithShape="1">
            <a:blip r:embed="rId5"/>
            <a:srcRect l="17320" t="29001" r="41337" b="22000"/>
            <a:stretch/>
          </p:blipFill>
          <p:spPr>
            <a:xfrm>
              <a:off x="35496" y="1556792"/>
              <a:ext cx="4752528" cy="3168352"/>
            </a:xfrm>
            <a:prstGeom prst="rect">
              <a:avLst/>
            </a:prstGeom>
          </p:spPr>
        </p:pic>
        <p:sp>
          <p:nvSpPr>
            <p:cNvPr id="7" name="Ovale 6"/>
            <p:cNvSpPr/>
            <p:nvPr/>
          </p:nvSpPr>
          <p:spPr>
            <a:xfrm>
              <a:off x="2915816" y="1718126"/>
              <a:ext cx="360040"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0"/>
          <p:cNvGrpSpPr/>
          <p:nvPr/>
        </p:nvGrpSpPr>
        <p:grpSpPr>
          <a:xfrm>
            <a:off x="3624887" y="1403798"/>
            <a:ext cx="936321" cy="669701"/>
            <a:chOff x="3959738" y="4739426"/>
            <a:chExt cx="936321" cy="669701"/>
          </a:xfrm>
        </p:grpSpPr>
        <p:sp>
          <p:nvSpPr>
            <p:cNvPr id="10" name="Ovale 9"/>
            <p:cNvSpPr/>
            <p:nvPr/>
          </p:nvSpPr>
          <p:spPr bwMode="gray">
            <a:xfrm>
              <a:off x="4043967" y="4739426"/>
              <a:ext cx="734096" cy="669701"/>
            </a:xfrm>
            <a:prstGeom prst="ellipse">
              <a:avLst/>
            </a:prstGeom>
            <a:ln w="50800">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it-IT"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Immagine 5"/>
            <p:cNvPicPr>
              <a:picLocks noChangeAspect="1"/>
            </p:cNvPicPr>
            <p:nvPr/>
          </p:nvPicPr>
          <p:blipFill>
            <a:blip r:embed="rId6"/>
            <a:stretch>
              <a:fillRect/>
            </a:stretch>
          </p:blipFill>
          <p:spPr>
            <a:xfrm>
              <a:off x="3959738" y="4803820"/>
              <a:ext cx="936321" cy="504173"/>
            </a:xfrm>
            <a:prstGeom prst="rect">
              <a:avLst/>
            </a:prstGeom>
          </p:spPr>
        </p:pic>
      </p:grpSp>
    </p:spTree>
    <p:extLst>
      <p:ext uri="{BB962C8B-B14F-4D97-AF65-F5344CB8AC3E}">
        <p14:creationId xmlns:p14="http://schemas.microsoft.com/office/powerpoint/2010/main" val="16456028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Grazie</a:t>
            </a:r>
            <a:endParaRPr lang="it-IT" dirty="0"/>
          </a:p>
        </p:txBody>
      </p:sp>
      <p:sp>
        <p:nvSpPr>
          <p:cNvPr id="3" name="Segnaposto testo 2"/>
          <p:cNvSpPr>
            <a:spLocks noGrp="1"/>
          </p:cNvSpPr>
          <p:nvPr>
            <p:ph type="body" sz="quarter" idx="10"/>
          </p:nvPr>
        </p:nvSpPr>
        <p:spPr>
          <a:xfrm>
            <a:off x="4911347" y="2818296"/>
            <a:ext cx="2492773" cy="899338"/>
          </a:xfrm>
        </p:spPr>
        <p:txBody>
          <a:bodyPr/>
          <a:lstStyle/>
          <a:p>
            <a:r>
              <a:rPr lang="it-IT" dirty="0" smtClean="0"/>
              <a:t>Regesta</a:t>
            </a:r>
          </a:p>
          <a:p>
            <a:r>
              <a:rPr lang="it-IT" dirty="0" smtClean="0"/>
              <a:t>Francesco Brunelli</a:t>
            </a:r>
          </a:p>
          <a:p>
            <a:endParaRPr lang="it-IT" dirty="0"/>
          </a:p>
        </p:txBody>
      </p:sp>
      <p:sp>
        <p:nvSpPr>
          <p:cNvPr id="4" name="Segnaposto testo 2"/>
          <p:cNvSpPr txBox="1">
            <a:spLocks/>
          </p:cNvSpPr>
          <p:nvPr/>
        </p:nvSpPr>
        <p:spPr bwMode="gray">
          <a:xfrm>
            <a:off x="9521069" y="2818296"/>
            <a:ext cx="2492773" cy="899338"/>
          </a:xfrm>
          <a:prstGeom prst="rect">
            <a:avLst/>
          </a:prstGeom>
        </p:spPr>
        <p:txBody>
          <a:bodyPr vert="horz" lIns="0" tIns="0" rIns="0" bIns="0" rtlCol="0" anchor="b" anchorCtr="0">
            <a:noAutofit/>
          </a:bodyPr>
          <a:lstStyle>
            <a:lvl1pPr marL="0" indent="0" algn="l" defTabSz="1088776" rtl="0" eaLnBrk="1" latinLnBrk="0" hangingPunct="1">
              <a:spcBef>
                <a:spcPts val="0"/>
              </a:spcBef>
              <a:buClr>
                <a:schemeClr val="accent1"/>
              </a:buClr>
              <a:buSzPct val="80000"/>
              <a:buFontTx/>
              <a:buNone/>
              <a:defRPr sz="2000" b="0"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it-IT" dirty="0" smtClean="0"/>
              <a:t>Regesta</a:t>
            </a:r>
          </a:p>
          <a:p>
            <a:r>
              <a:rPr lang="it-IT" dirty="0" smtClean="0"/>
              <a:t>Giovanni Pigoli</a:t>
            </a:r>
          </a:p>
          <a:p>
            <a:endParaRPr lang="it-IT" dirty="0"/>
          </a:p>
        </p:txBody>
      </p:sp>
      <p:sp>
        <p:nvSpPr>
          <p:cNvPr id="5" name="Segnaposto testo 2"/>
          <p:cNvSpPr txBox="1">
            <a:spLocks/>
          </p:cNvSpPr>
          <p:nvPr/>
        </p:nvSpPr>
        <p:spPr bwMode="gray">
          <a:xfrm>
            <a:off x="301625" y="2818296"/>
            <a:ext cx="2492773" cy="721210"/>
          </a:xfrm>
          <a:prstGeom prst="rect">
            <a:avLst/>
          </a:prstGeom>
        </p:spPr>
        <p:txBody>
          <a:bodyPr vert="horz" lIns="0" tIns="0" rIns="0" bIns="0" rtlCol="0" anchor="b" anchorCtr="0">
            <a:noAutofit/>
          </a:bodyPr>
          <a:lstStyle>
            <a:lvl1pPr marL="0" indent="0" algn="l" defTabSz="1088776" rtl="0" eaLnBrk="1" latinLnBrk="0" hangingPunct="1">
              <a:spcBef>
                <a:spcPts val="0"/>
              </a:spcBef>
              <a:buClr>
                <a:schemeClr val="accent1"/>
              </a:buClr>
              <a:buSzPct val="80000"/>
              <a:buFontTx/>
              <a:buNone/>
              <a:defRPr sz="2000" b="0"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it-IT" dirty="0" smtClean="0"/>
              <a:t>San Polo Lamiere</a:t>
            </a:r>
          </a:p>
          <a:p>
            <a:r>
              <a:rPr lang="it-IT" dirty="0" smtClean="0"/>
              <a:t>Tommaso Sandrini</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8533" y="6014435"/>
            <a:ext cx="871523" cy="511778"/>
          </a:xfrm>
          <a:prstGeom prst="rect">
            <a:avLst/>
          </a:prstGeom>
        </p:spPr>
      </p:pic>
    </p:spTree>
    <p:extLst>
      <p:ext uri="{BB962C8B-B14F-4D97-AF65-F5344CB8AC3E}">
        <p14:creationId xmlns:p14="http://schemas.microsoft.com/office/powerpoint/2010/main" val="16425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txBox="1">
            <a:spLocks noChangeArrowheads="1"/>
          </p:cNvSpPr>
          <p:nvPr/>
        </p:nvSpPr>
        <p:spPr bwMode="auto">
          <a:xfrm>
            <a:off x="1919910" y="115917"/>
            <a:ext cx="5617875" cy="3461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61" tIns="45731" rIns="91461" bIns="45731" numCol="1" anchor="t" anchorCtr="0" compatLnSpc="1">
            <a:prstTxWarp prst="textNoShape">
              <a:avLst/>
            </a:prstTxWarp>
            <a:normAutofit fontScale="90000" lnSpcReduction="10000"/>
          </a:bodyPr>
          <a:lstStyle>
            <a:defPPr>
              <a:defRPr lang="it-IT"/>
            </a:defPPr>
            <a:lvl1pPr eaLnBrk="0" hangingPunct="0">
              <a:defRPr sz="2000" b="1">
                <a:solidFill>
                  <a:schemeClr val="bg1"/>
                </a:solidFill>
                <a:latin typeface="Verdana" pitchFamily="34" charset="0"/>
                <a:cs typeface="Verdana" pitchFamily="34" charset="0"/>
              </a:defRPr>
            </a:lvl1pPr>
          </a:lstStyle>
          <a:p>
            <a:r>
              <a:rPr lang="en-US" dirty="0"/>
              <a:t>Regesta</a:t>
            </a:r>
          </a:p>
        </p:txBody>
      </p:sp>
      <p:sp>
        <p:nvSpPr>
          <p:cNvPr id="17" name="Titolo 1"/>
          <p:cNvSpPr txBox="1">
            <a:spLocks/>
          </p:cNvSpPr>
          <p:nvPr/>
        </p:nvSpPr>
        <p:spPr bwMode="gray">
          <a:xfrm>
            <a:off x="324000" y="19286"/>
            <a:ext cx="11545200" cy="569294"/>
          </a:xfrm>
          <a:prstGeom prst="rect">
            <a:avLst/>
          </a:prstGeom>
        </p:spPr>
        <p:txBody>
          <a:bodyPr vert="horz" lIns="0" tIns="0" rIns="0" bIns="0" rtlCol="0" anchor="ctr" anchorCtr="0">
            <a:noAutofit/>
          </a:bodyPr>
          <a:lstStyle>
            <a:lvl1pPr>
              <a:spcBef>
                <a:spcPct val="0"/>
              </a:spcBef>
              <a:buNone/>
              <a:defRPr sz="2000" b="1" baseline="0">
                <a:solidFill>
                  <a:schemeClr val="accent2"/>
                </a:solidFill>
                <a:latin typeface="+mj-lt"/>
                <a:ea typeface="+mj-ea"/>
                <a:cs typeface="+mj-cs"/>
              </a:defRPr>
            </a:lvl1pPr>
          </a:lstStyle>
          <a:p>
            <a:r>
              <a:rPr lang="it-IT" dirty="0" smtClean="0"/>
              <a:t>Regesta</a:t>
            </a:r>
            <a:endParaRPr lang="it-IT" dirty="0"/>
          </a:p>
        </p:txBody>
      </p:sp>
      <p:sp>
        <p:nvSpPr>
          <p:cNvPr id="4" name="Rettangolo 3"/>
          <p:cNvSpPr/>
          <p:nvPr/>
        </p:nvSpPr>
        <p:spPr>
          <a:xfrm>
            <a:off x="511814" y="1740284"/>
            <a:ext cx="5055199" cy="1477328"/>
          </a:xfrm>
          <a:prstGeom prst="rect">
            <a:avLst/>
          </a:prstGeom>
        </p:spPr>
        <p:txBody>
          <a:bodyPr wrap="square">
            <a:spAutoFit/>
          </a:bodyPr>
          <a:lstStyle/>
          <a:p>
            <a:pPr marL="285750" indent="-285750" algn="just">
              <a:spcAft>
                <a:spcPts val="0"/>
              </a:spcAft>
              <a:buFont typeface="Arial" panose="020B0604020202020204" pitchFamily="34" charset="0"/>
              <a:buChar char="•"/>
            </a:pPr>
            <a:r>
              <a:rPr lang="it-IT" sz="1800" dirty="0" smtClean="0">
                <a:latin typeface="Arial" panose="020B0604020202020204" pitchFamily="34" charset="0"/>
                <a:ea typeface="Times New Roman" panose="02020603050405020304" pitchFamily="18" charset="0"/>
                <a:cs typeface="Times New Roman" panose="02020603050405020304" pitchFamily="18" charset="0"/>
              </a:rPr>
              <a:t>Nata </a:t>
            </a:r>
            <a:r>
              <a:rPr lang="it-IT" sz="1800" dirty="0">
                <a:latin typeface="Arial" panose="020B0604020202020204" pitchFamily="34" charset="0"/>
                <a:ea typeface="Times New Roman" panose="02020603050405020304" pitchFamily="18" charset="0"/>
                <a:cs typeface="Times New Roman" panose="02020603050405020304" pitchFamily="18" charset="0"/>
              </a:rPr>
              <a:t>nel 2007</a:t>
            </a:r>
          </a:p>
          <a:p>
            <a:pPr marL="285750" indent="-285750" algn="just">
              <a:spcAft>
                <a:spcPts val="0"/>
              </a:spcAft>
              <a:buFont typeface="Arial" panose="020B0604020202020204" pitchFamily="34" charset="0"/>
              <a:buChar char="•"/>
            </a:pPr>
            <a:r>
              <a:rPr lang="it-IT" sz="1800" dirty="0">
                <a:latin typeface="Arial" panose="020B0604020202020204" pitchFamily="34" charset="0"/>
                <a:ea typeface="Times New Roman" panose="02020603050405020304" pitchFamily="18" charset="0"/>
                <a:cs typeface="Times New Roman" panose="02020603050405020304" pitchFamily="18" charset="0"/>
              </a:rPr>
              <a:t>Oltre 15 anni di esperienze e referenze nazionali e internazionali</a:t>
            </a:r>
          </a:p>
          <a:p>
            <a:pPr marL="285750" indent="-285750" algn="just">
              <a:spcAft>
                <a:spcPts val="0"/>
              </a:spcAft>
              <a:buFont typeface="Arial" panose="020B0604020202020204" pitchFamily="34" charset="0"/>
              <a:buChar char="•"/>
            </a:pPr>
            <a:r>
              <a:rPr lang="it-IT" sz="1800" dirty="0">
                <a:latin typeface="Arial" panose="020B0604020202020204" pitchFamily="34" charset="0"/>
                <a:ea typeface="Times New Roman" panose="02020603050405020304" pitchFamily="18" charset="0"/>
                <a:cs typeface="Times New Roman" panose="02020603050405020304" pitchFamily="18" charset="0"/>
              </a:rPr>
              <a:t>4</a:t>
            </a:r>
            <a:r>
              <a:rPr lang="it-IT" sz="1800" dirty="0" smtClean="0">
                <a:latin typeface="Arial" panose="020B0604020202020204" pitchFamily="34" charset="0"/>
                <a:ea typeface="Times New Roman" panose="02020603050405020304" pitchFamily="18" charset="0"/>
                <a:cs typeface="Times New Roman" panose="02020603050405020304" pitchFamily="18" charset="0"/>
              </a:rPr>
              <a:t> </a:t>
            </a:r>
            <a:r>
              <a:rPr lang="it-IT" sz="1800" dirty="0">
                <a:latin typeface="Arial" panose="020B0604020202020204" pitchFamily="34" charset="0"/>
                <a:ea typeface="Times New Roman" panose="02020603050405020304" pitchFamily="18" charset="0"/>
                <a:cs typeface="Times New Roman" panose="02020603050405020304" pitchFamily="18" charset="0"/>
              </a:rPr>
              <a:t>Milioni di Euro di fatturato annuo nel </a:t>
            </a:r>
            <a:r>
              <a:rPr lang="it-IT" sz="1800" dirty="0" smtClean="0">
                <a:latin typeface="Arial" panose="020B0604020202020204" pitchFamily="34" charset="0"/>
                <a:ea typeface="Times New Roman" panose="02020603050405020304" pitchFamily="18" charset="0"/>
                <a:cs typeface="Times New Roman" panose="02020603050405020304" pitchFamily="18" charset="0"/>
              </a:rPr>
              <a:t>2014</a:t>
            </a:r>
            <a:endParaRPr lang="it-IT" sz="18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it-IT" sz="1800" dirty="0">
                <a:latin typeface="Arial" panose="020B0604020202020204" pitchFamily="34" charset="0"/>
                <a:ea typeface="Times New Roman" panose="02020603050405020304" pitchFamily="18" charset="0"/>
                <a:cs typeface="Times New Roman" panose="02020603050405020304" pitchFamily="18" charset="0"/>
              </a:rPr>
              <a:t>Oltre 60 collaboratori specializzati e </a:t>
            </a:r>
            <a:r>
              <a:rPr lang="it-IT" sz="1800" dirty="0" smtClean="0">
                <a:latin typeface="Arial" panose="020B0604020202020204" pitchFamily="34" charset="0"/>
                <a:ea typeface="Times New Roman" panose="02020603050405020304" pitchFamily="18" charset="0"/>
                <a:cs typeface="Times New Roman" panose="02020603050405020304" pitchFamily="18" charset="0"/>
              </a:rPr>
              <a:t>certificati</a:t>
            </a:r>
          </a:p>
        </p:txBody>
      </p:sp>
      <p:sp>
        <p:nvSpPr>
          <p:cNvPr id="5" name="Fumetto 1 4"/>
          <p:cNvSpPr/>
          <p:nvPr/>
        </p:nvSpPr>
        <p:spPr bwMode="gray">
          <a:xfrm>
            <a:off x="1493949" y="1107583"/>
            <a:ext cx="3090930" cy="347730"/>
          </a:xfrm>
          <a:prstGeom prst="wedgeRectCallout">
            <a:avLst>
              <a:gd name="adj1" fmla="val -49583"/>
              <a:gd name="adj2" fmla="val 129166"/>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it-IT" sz="2000" i="0" u="none" strike="noStrike" kern="0" cap="none" spc="0" normalizeH="0" baseline="0" noProof="0" dirty="0" smtClean="0">
                <a:ln>
                  <a:noFill/>
                </a:ln>
                <a:effectLst/>
                <a:uLnTx/>
                <a:uFillTx/>
                <a:latin typeface="Cooper Black" panose="0208090404030B020404" pitchFamily="18" charset="0"/>
                <a:ea typeface="Arial Unicode MS" pitchFamily="34" charset="-128"/>
                <a:cs typeface="Aharoni" panose="02010803020104030203" pitchFamily="2" charset="-79"/>
              </a:rPr>
              <a:t>KEY FACTS</a:t>
            </a:r>
          </a:p>
        </p:txBody>
      </p:sp>
      <p:sp>
        <p:nvSpPr>
          <p:cNvPr id="18" name="Fumetto 1 17"/>
          <p:cNvSpPr/>
          <p:nvPr/>
        </p:nvSpPr>
        <p:spPr bwMode="gray">
          <a:xfrm>
            <a:off x="7068352" y="1272828"/>
            <a:ext cx="3090930" cy="347730"/>
          </a:xfrm>
          <a:prstGeom prst="wedgeRectCallout">
            <a:avLst>
              <a:gd name="adj1" fmla="val 30417"/>
              <a:gd name="adj2" fmla="val 151388"/>
            </a:avLst>
          </a:prstGeom>
          <a:solidFill>
            <a:schemeClr val="bg2">
              <a:lumMod val="7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it-IT" sz="2000" kern="0" dirty="0">
                <a:solidFill>
                  <a:schemeClr val="bg1"/>
                </a:solidFill>
                <a:latin typeface="Cooper Black" panose="0208090404030B020404" pitchFamily="18" charset="0"/>
                <a:ea typeface="Arial Unicode MS" pitchFamily="34" charset="-128"/>
                <a:cs typeface="Aharoni" panose="02010803020104030203" pitchFamily="2" charset="-79"/>
              </a:rPr>
              <a:t>AWARDS</a:t>
            </a:r>
          </a:p>
        </p:txBody>
      </p:sp>
      <p:sp>
        <p:nvSpPr>
          <p:cNvPr id="19" name="Rettangolo 18"/>
          <p:cNvSpPr/>
          <p:nvPr/>
        </p:nvSpPr>
        <p:spPr>
          <a:xfrm>
            <a:off x="7068353" y="1926751"/>
            <a:ext cx="4802972" cy="923330"/>
          </a:xfrm>
          <a:prstGeom prst="rect">
            <a:avLst/>
          </a:prstGeom>
        </p:spPr>
        <p:txBody>
          <a:bodyPr wrap="square">
            <a:spAutoFit/>
          </a:bodyPr>
          <a:lstStyle/>
          <a:p>
            <a:pPr marL="285750" indent="-285750" algn="just">
              <a:spcAft>
                <a:spcPts val="0"/>
              </a:spcAft>
              <a:buFont typeface="Arial" panose="020B0604020202020204" pitchFamily="34" charset="0"/>
              <a:buChar char="•"/>
            </a:pPr>
            <a:r>
              <a:rPr lang="it-IT" sz="1800" dirty="0" smtClean="0">
                <a:latin typeface="Arial" panose="020B0604020202020204" pitchFamily="34" charset="0"/>
                <a:ea typeface="Times New Roman" panose="02020603050405020304" pitchFamily="18" charset="0"/>
                <a:cs typeface="Times New Roman" panose="02020603050405020304" pitchFamily="18" charset="0"/>
              </a:rPr>
              <a:t>Best Partner SAP 2013</a:t>
            </a:r>
          </a:p>
          <a:p>
            <a:pPr marL="285750" indent="-285750" algn="just">
              <a:spcAft>
                <a:spcPts val="0"/>
              </a:spcAft>
              <a:buFont typeface="Arial" panose="020B0604020202020204" pitchFamily="34" charset="0"/>
              <a:buChar char="•"/>
            </a:pPr>
            <a:r>
              <a:rPr lang="it-IT" sz="1800" dirty="0" err="1" smtClean="0">
                <a:latin typeface="Arial" panose="020B0604020202020204" pitchFamily="34" charset="0"/>
                <a:ea typeface="Times New Roman" panose="02020603050405020304" pitchFamily="18" charset="0"/>
                <a:cs typeface="Times New Roman" panose="02020603050405020304" pitchFamily="18" charset="0"/>
              </a:rPr>
              <a:t>Sap</a:t>
            </a:r>
            <a:r>
              <a:rPr lang="it-IT" sz="1800" dirty="0" smtClean="0">
                <a:latin typeface="Arial" panose="020B0604020202020204" pitchFamily="34" charset="0"/>
                <a:ea typeface="Times New Roman" panose="02020603050405020304" pitchFamily="18" charset="0"/>
                <a:cs typeface="Times New Roman" panose="02020603050405020304" pitchFamily="18" charset="0"/>
              </a:rPr>
              <a:t> </a:t>
            </a:r>
            <a:r>
              <a:rPr lang="it-IT" sz="1800" dirty="0" err="1" smtClean="0">
                <a:latin typeface="Arial" panose="020B0604020202020204" pitchFamily="34" charset="0"/>
                <a:ea typeface="Times New Roman" panose="02020603050405020304" pitchFamily="18" charset="0"/>
                <a:cs typeface="Times New Roman" panose="02020603050405020304" pitchFamily="18" charset="0"/>
              </a:rPr>
              <a:t>mining</a:t>
            </a:r>
            <a:r>
              <a:rPr lang="it-IT" sz="1800" dirty="0" smtClean="0">
                <a:latin typeface="Arial" panose="020B0604020202020204" pitchFamily="34" charset="0"/>
                <a:ea typeface="Times New Roman" panose="02020603050405020304" pitchFamily="18" charset="0"/>
                <a:cs typeface="Times New Roman" panose="02020603050405020304" pitchFamily="18" charset="0"/>
              </a:rPr>
              <a:t> and metal forum</a:t>
            </a:r>
          </a:p>
          <a:p>
            <a:pPr marL="285750" indent="-285750" algn="just">
              <a:spcAft>
                <a:spcPts val="0"/>
              </a:spcAft>
              <a:buFont typeface="Arial" panose="020B0604020202020204" pitchFamily="34" charset="0"/>
              <a:buChar char="•"/>
            </a:pPr>
            <a:endParaRPr lang="it-IT" sz="1800" dirty="0" smtClean="0">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Fumetto 1 19"/>
          <p:cNvSpPr/>
          <p:nvPr/>
        </p:nvSpPr>
        <p:spPr bwMode="gray">
          <a:xfrm>
            <a:off x="1283592" y="3935695"/>
            <a:ext cx="3090930" cy="347730"/>
          </a:xfrm>
          <a:prstGeom prst="wedgeRectCallout">
            <a:avLst>
              <a:gd name="adj1" fmla="val -10833"/>
              <a:gd name="adj2" fmla="val 240276"/>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it-IT" sz="2000" kern="0" dirty="0">
                <a:latin typeface="Cooper Black" panose="0208090404030B020404" pitchFamily="18" charset="0"/>
                <a:ea typeface="Arial Unicode MS" pitchFamily="34" charset="-128"/>
                <a:cs typeface="Aharoni" panose="02010803020104030203" pitchFamily="2" charset="-79"/>
              </a:rPr>
              <a:t>EXPERTISE</a:t>
            </a:r>
          </a:p>
        </p:txBody>
      </p:sp>
      <p:sp>
        <p:nvSpPr>
          <p:cNvPr id="21" name="Rettangolo 20"/>
          <p:cNvSpPr/>
          <p:nvPr/>
        </p:nvSpPr>
        <p:spPr>
          <a:xfrm>
            <a:off x="2615467" y="4482771"/>
            <a:ext cx="5055199" cy="1477328"/>
          </a:xfrm>
          <a:prstGeom prst="rect">
            <a:avLst/>
          </a:prstGeom>
        </p:spPr>
        <p:txBody>
          <a:bodyPr wrap="square">
            <a:spAutoFit/>
          </a:bodyPr>
          <a:lstStyle/>
          <a:p>
            <a:pPr marL="285750" indent="-285750" algn="just">
              <a:spcAft>
                <a:spcPts val="0"/>
              </a:spcAft>
              <a:buFont typeface="Arial" panose="020B0604020202020204" pitchFamily="34" charset="0"/>
              <a:buChar char="•"/>
            </a:pPr>
            <a:r>
              <a:rPr lang="it-IT" sz="1800" dirty="0">
                <a:latin typeface="Arial" panose="020B0604020202020204" pitchFamily="34" charset="0"/>
                <a:ea typeface="Times New Roman" panose="02020603050405020304" pitchFamily="18" charset="0"/>
                <a:cs typeface="Times New Roman" panose="02020603050405020304" pitchFamily="18" charset="0"/>
              </a:rPr>
              <a:t>Competenze specifiche nei processi e nelle problematiche tipiche delle aziende di trasformazione e lavorazione e distribuzione di prodotti metallici</a:t>
            </a:r>
          </a:p>
          <a:p>
            <a:pPr marL="285750" indent="-285750" algn="just">
              <a:spcAft>
                <a:spcPts val="0"/>
              </a:spcAft>
              <a:buFont typeface="Arial" panose="020B0604020202020204" pitchFamily="34" charset="0"/>
              <a:buChar char="•"/>
            </a:pPr>
            <a:r>
              <a:rPr lang="it-IT" sz="1800" dirty="0">
                <a:latin typeface="Arial" panose="020B0604020202020204" pitchFamily="34" charset="0"/>
                <a:ea typeface="Times New Roman" panose="02020603050405020304" pitchFamily="18" charset="0"/>
                <a:cs typeface="Times New Roman" panose="02020603050405020304" pitchFamily="18" charset="0"/>
              </a:rPr>
              <a:t>Gestione completa della filiera </a:t>
            </a:r>
          </a:p>
        </p:txBody>
      </p:sp>
      <p:pic>
        <p:nvPicPr>
          <p:cNvPr id="11" name="Picture 47" descr="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9352" y="5713494"/>
            <a:ext cx="1018231" cy="35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p:cNvPicPr>
            <a:picLocks noChangeAspect="1"/>
          </p:cNvPicPr>
          <p:nvPr/>
        </p:nvPicPr>
        <p:blipFill rotWithShape="1">
          <a:blip r:embed="rId4"/>
          <a:srcRect l="2744" t="9501" r="66065" b="63500"/>
          <a:stretch/>
        </p:blipFill>
        <p:spPr>
          <a:xfrm>
            <a:off x="8900919" y="5147765"/>
            <a:ext cx="1569706" cy="475577"/>
          </a:xfrm>
          <a:prstGeom prst="rect">
            <a:avLst/>
          </a:prstGeom>
        </p:spPr>
      </p:pic>
      <p:pic>
        <p:nvPicPr>
          <p:cNvPr id="1026" name="Picture 2"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6732" y="4144470"/>
            <a:ext cx="1645500" cy="822750"/>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p:cNvPicPr>
            <a:picLocks noChangeAspect="1"/>
          </p:cNvPicPr>
          <p:nvPr/>
        </p:nvPicPr>
        <p:blipFill>
          <a:blip r:embed="rId6"/>
          <a:stretch>
            <a:fillRect/>
          </a:stretch>
        </p:blipFill>
        <p:spPr>
          <a:xfrm>
            <a:off x="7250804" y="2851218"/>
            <a:ext cx="3386724" cy="1270021"/>
          </a:xfrm>
          <a:prstGeom prst="rect">
            <a:avLst/>
          </a:prstGeom>
        </p:spPr>
      </p:pic>
    </p:spTree>
    <p:extLst>
      <p:ext uri="{BB962C8B-B14F-4D97-AF65-F5344CB8AC3E}">
        <p14:creationId xmlns:p14="http://schemas.microsoft.com/office/powerpoint/2010/main" val="1516274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01625" y="172551"/>
            <a:ext cx="8355359" cy="346155"/>
          </a:xfrm>
          <a:prstGeom prst="rect">
            <a:avLst/>
          </a:prstGeom>
        </p:spPr>
        <p:txBody>
          <a:bodyPr vert="horz" lIns="0" tIns="0" rIns="0" bIns="0" rtlCol="0" anchor="ctr" anchorCtr="0">
            <a:noAutofit/>
          </a:bodyPr>
          <a:lstStyle>
            <a:lvl1pPr>
              <a:spcBef>
                <a:spcPct val="0"/>
              </a:spcBef>
              <a:buNone/>
              <a:defRPr sz="2000" b="1" baseline="0">
                <a:solidFill>
                  <a:schemeClr val="accent2"/>
                </a:solidFill>
                <a:latin typeface="+mj-lt"/>
                <a:ea typeface="+mj-ea"/>
                <a:cs typeface="+mj-cs"/>
              </a:defRPr>
            </a:lvl1pPr>
          </a:lstStyle>
          <a:p>
            <a:r>
              <a:rPr lang="en-US" dirty="0" err="1"/>
              <a:t>Progetti</a:t>
            </a:r>
            <a:r>
              <a:rPr lang="en-US" dirty="0"/>
              <a:t> </a:t>
            </a:r>
            <a:r>
              <a:rPr lang="en-US" dirty="0" err="1" smtClean="0"/>
              <a:t>internazionali</a:t>
            </a:r>
            <a:endParaRPr lang="en-US" dirty="0"/>
          </a:p>
        </p:txBody>
      </p:sp>
      <p:grpSp>
        <p:nvGrpSpPr>
          <p:cNvPr id="23" name="Gruppo 22"/>
          <p:cNvGrpSpPr/>
          <p:nvPr/>
        </p:nvGrpSpPr>
        <p:grpSpPr>
          <a:xfrm>
            <a:off x="1700012" y="657225"/>
            <a:ext cx="8925058" cy="5880100"/>
            <a:chOff x="0" y="441379"/>
            <a:chExt cx="9144000" cy="5975242"/>
          </a:xfrm>
        </p:grpSpPr>
        <p:pic>
          <p:nvPicPr>
            <p:cNvPr id="24" name="Immagine 2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83604" y="1785208"/>
              <a:ext cx="441379" cy="441379"/>
            </a:xfrm>
            <a:prstGeom prst="rect">
              <a:avLst/>
            </a:prstGeom>
          </p:spPr>
        </p:pic>
        <p:pic>
          <p:nvPicPr>
            <p:cNvPr id="25" name="Immagin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1379"/>
              <a:ext cx="9144000" cy="5975242"/>
            </a:xfrm>
            <a:prstGeom prst="rect">
              <a:avLst/>
            </a:prstGeom>
          </p:spPr>
        </p:pic>
        <p:pic>
          <p:nvPicPr>
            <p:cNvPr id="26" name="Immagin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484" y="1312992"/>
              <a:ext cx="441379" cy="441379"/>
            </a:xfrm>
            <a:prstGeom prst="rect">
              <a:avLst/>
            </a:prstGeom>
          </p:spPr>
        </p:pic>
        <p:pic>
          <p:nvPicPr>
            <p:cNvPr id="27" name="Immagin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794" y="2039550"/>
              <a:ext cx="441379" cy="441379"/>
            </a:xfrm>
            <a:prstGeom prst="rect">
              <a:avLst/>
            </a:prstGeom>
          </p:spPr>
        </p:pic>
        <p:pic>
          <p:nvPicPr>
            <p:cNvPr id="28" name="Immagin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763" y="2730666"/>
              <a:ext cx="441379" cy="441379"/>
            </a:xfrm>
            <a:prstGeom prst="rect">
              <a:avLst/>
            </a:prstGeom>
          </p:spPr>
        </p:pic>
        <p:pic>
          <p:nvPicPr>
            <p:cNvPr id="29" name="Immagin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819" y="1312991"/>
              <a:ext cx="441379" cy="441379"/>
            </a:xfrm>
            <a:prstGeom prst="rect">
              <a:avLst/>
            </a:prstGeom>
          </p:spPr>
        </p:pic>
        <p:pic>
          <p:nvPicPr>
            <p:cNvPr id="30" name="Immagin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675" y="2260239"/>
              <a:ext cx="441379" cy="441379"/>
            </a:xfrm>
            <a:prstGeom prst="rect">
              <a:avLst/>
            </a:prstGeom>
          </p:spPr>
        </p:pic>
        <p:pic>
          <p:nvPicPr>
            <p:cNvPr id="31" name="Immagin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68" y="4063281"/>
              <a:ext cx="441379" cy="441379"/>
            </a:xfrm>
            <a:prstGeom prst="rect">
              <a:avLst/>
            </a:prstGeom>
          </p:spPr>
        </p:pic>
        <p:pic>
          <p:nvPicPr>
            <p:cNvPr id="32" name="Immagine 3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7268" y="4461779"/>
              <a:ext cx="441379" cy="441379"/>
            </a:xfrm>
            <a:prstGeom prst="rect">
              <a:avLst/>
            </a:prstGeom>
          </p:spPr>
        </p:pic>
        <p:pic>
          <p:nvPicPr>
            <p:cNvPr id="33" name="Immagine 3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18508" y="4283970"/>
              <a:ext cx="441379" cy="441379"/>
            </a:xfrm>
            <a:prstGeom prst="rect">
              <a:avLst/>
            </a:prstGeom>
          </p:spPr>
        </p:pic>
        <p:pic>
          <p:nvPicPr>
            <p:cNvPr id="34" name="Immagine 3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72000" y="2357101"/>
              <a:ext cx="441379" cy="441379"/>
            </a:xfrm>
            <a:prstGeom prst="rect">
              <a:avLst/>
            </a:prstGeom>
          </p:spPr>
        </p:pic>
        <p:pic>
          <p:nvPicPr>
            <p:cNvPr id="35" name="Immagine 3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97426" y="2577790"/>
              <a:ext cx="441379" cy="441379"/>
            </a:xfrm>
            <a:prstGeom prst="rect">
              <a:avLst/>
            </a:prstGeom>
          </p:spPr>
        </p:pic>
        <p:pic>
          <p:nvPicPr>
            <p:cNvPr id="36" name="Immagine 3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94210" y="1915722"/>
              <a:ext cx="441379" cy="441379"/>
            </a:xfrm>
            <a:prstGeom prst="rect">
              <a:avLst/>
            </a:prstGeom>
          </p:spPr>
        </p:pic>
        <p:pic>
          <p:nvPicPr>
            <p:cNvPr id="37" name="Immagine 3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87601" y="1180214"/>
              <a:ext cx="441379" cy="441379"/>
            </a:xfrm>
            <a:prstGeom prst="rect">
              <a:avLst/>
            </a:prstGeom>
          </p:spPr>
        </p:pic>
        <p:pic>
          <p:nvPicPr>
            <p:cNvPr id="38" name="Immagine 3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57073" y="2357101"/>
              <a:ext cx="441379" cy="441379"/>
            </a:xfrm>
            <a:prstGeom prst="rect">
              <a:avLst/>
            </a:prstGeom>
          </p:spPr>
        </p:pic>
        <p:pic>
          <p:nvPicPr>
            <p:cNvPr id="39" name="Immagine 3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29100" y="2136411"/>
              <a:ext cx="441379" cy="441379"/>
            </a:xfrm>
            <a:prstGeom prst="rect">
              <a:avLst/>
            </a:prstGeom>
          </p:spPr>
        </p:pic>
        <p:pic>
          <p:nvPicPr>
            <p:cNvPr id="40" name="Immagine 3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17064" y="3099845"/>
              <a:ext cx="441379" cy="441379"/>
            </a:xfrm>
            <a:prstGeom prst="rect">
              <a:avLst/>
            </a:prstGeom>
          </p:spPr>
        </p:pic>
        <p:pic>
          <p:nvPicPr>
            <p:cNvPr id="41" name="Immagine 4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7268" y="4860277"/>
              <a:ext cx="441379" cy="441379"/>
            </a:xfrm>
            <a:prstGeom prst="rect">
              <a:avLst/>
            </a:prstGeom>
          </p:spPr>
        </p:pic>
        <p:pic>
          <p:nvPicPr>
            <p:cNvPr id="42" name="Immagine 4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51310" y="1875384"/>
              <a:ext cx="441379" cy="441379"/>
            </a:xfrm>
            <a:prstGeom prst="rect">
              <a:avLst/>
            </a:prstGeom>
          </p:spPr>
        </p:pic>
        <p:pic>
          <p:nvPicPr>
            <p:cNvPr id="43" name="Immagine 4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763323" y="1975059"/>
              <a:ext cx="441379" cy="441379"/>
            </a:xfrm>
            <a:prstGeom prst="rect">
              <a:avLst/>
            </a:prstGeom>
          </p:spPr>
        </p:pic>
        <p:pic>
          <p:nvPicPr>
            <p:cNvPr id="44" name="Immagine 43"/>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7268" y="5657274"/>
              <a:ext cx="441379" cy="441379"/>
            </a:xfrm>
            <a:prstGeom prst="rect">
              <a:avLst/>
            </a:prstGeom>
          </p:spPr>
        </p:pic>
        <p:pic>
          <p:nvPicPr>
            <p:cNvPr id="45" name="Immagine 44"/>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917687" y="3621902"/>
              <a:ext cx="441379" cy="441379"/>
            </a:xfrm>
            <a:prstGeom prst="rect">
              <a:avLst/>
            </a:prstGeom>
          </p:spPr>
        </p:pic>
        <p:pic>
          <p:nvPicPr>
            <p:cNvPr id="46" name="Immagine 4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224733" y="1614357"/>
              <a:ext cx="441379" cy="441379"/>
            </a:xfrm>
            <a:prstGeom prst="rect">
              <a:avLst/>
            </a:prstGeom>
          </p:spPr>
        </p:pic>
        <p:pic>
          <p:nvPicPr>
            <p:cNvPr id="47" name="Immagine 46"/>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574054" y="2055736"/>
              <a:ext cx="441379" cy="441379"/>
            </a:xfrm>
            <a:prstGeom prst="rect">
              <a:avLst/>
            </a:prstGeom>
          </p:spPr>
        </p:pic>
        <p:pic>
          <p:nvPicPr>
            <p:cNvPr id="48" name="Immagine 47"/>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31492" y="1695032"/>
              <a:ext cx="441379" cy="441379"/>
            </a:xfrm>
            <a:prstGeom prst="rect">
              <a:avLst/>
            </a:prstGeom>
          </p:spPr>
        </p:pic>
        <p:sp>
          <p:nvSpPr>
            <p:cNvPr id="49" name="CasellaDiTesto 48"/>
            <p:cNvSpPr txBox="1"/>
            <p:nvPr/>
          </p:nvSpPr>
          <p:spPr>
            <a:xfrm>
              <a:off x="811184" y="4145009"/>
              <a:ext cx="1649225" cy="281481"/>
            </a:xfrm>
            <a:prstGeom prst="rect">
              <a:avLst/>
            </a:prstGeom>
            <a:noFill/>
          </p:spPr>
          <p:txBody>
            <a:bodyPr wrap="none" rtlCol="0">
              <a:spAutoFit/>
            </a:bodyPr>
            <a:lstStyle/>
            <a:p>
              <a:r>
                <a:rPr lang="it-IT" sz="1200" dirty="0" err="1" smtClean="0"/>
                <a:t>Manufacturer</a:t>
              </a:r>
              <a:r>
                <a:rPr lang="it-IT" sz="1200" dirty="0" smtClean="0"/>
                <a:t> (metal)</a:t>
              </a:r>
              <a:endParaRPr lang="it-IT" sz="1200" dirty="0"/>
            </a:p>
          </p:txBody>
        </p:sp>
        <p:sp>
          <p:nvSpPr>
            <p:cNvPr id="50" name="CasellaDiTesto 49"/>
            <p:cNvSpPr txBox="1"/>
            <p:nvPr/>
          </p:nvSpPr>
          <p:spPr>
            <a:xfrm>
              <a:off x="811184" y="4504659"/>
              <a:ext cx="1709991" cy="281481"/>
            </a:xfrm>
            <a:prstGeom prst="rect">
              <a:avLst/>
            </a:prstGeom>
            <a:noFill/>
          </p:spPr>
          <p:txBody>
            <a:bodyPr wrap="none" rtlCol="0">
              <a:spAutoFit/>
            </a:bodyPr>
            <a:lstStyle/>
            <a:p>
              <a:r>
                <a:rPr lang="it-IT" sz="1200" dirty="0" err="1"/>
                <a:t>Manufacturer</a:t>
              </a:r>
              <a:r>
                <a:rPr lang="it-IT" sz="1200" dirty="0"/>
                <a:t> </a:t>
              </a:r>
              <a:r>
                <a:rPr lang="it-IT" sz="1200" dirty="0" smtClean="0"/>
                <a:t>(</a:t>
              </a:r>
              <a:r>
                <a:rPr lang="it-IT" sz="1200" dirty="0" err="1" smtClean="0"/>
                <a:t>plastic</a:t>
              </a:r>
              <a:r>
                <a:rPr lang="it-IT" sz="1200" dirty="0" smtClean="0"/>
                <a:t>)</a:t>
              </a:r>
              <a:endParaRPr lang="it-IT" sz="1200" dirty="0"/>
            </a:p>
          </p:txBody>
        </p:sp>
        <p:sp>
          <p:nvSpPr>
            <p:cNvPr id="51" name="CasellaDiTesto 50"/>
            <p:cNvSpPr txBox="1"/>
            <p:nvPr/>
          </p:nvSpPr>
          <p:spPr>
            <a:xfrm>
              <a:off x="811184" y="4917052"/>
              <a:ext cx="1649225" cy="281481"/>
            </a:xfrm>
            <a:prstGeom prst="rect">
              <a:avLst/>
            </a:prstGeom>
            <a:noFill/>
          </p:spPr>
          <p:txBody>
            <a:bodyPr wrap="none" rtlCol="0">
              <a:spAutoFit/>
            </a:bodyPr>
            <a:lstStyle/>
            <a:p>
              <a:r>
                <a:rPr lang="it-IT" sz="1200" dirty="0" err="1"/>
                <a:t>Manufacturer</a:t>
              </a:r>
              <a:r>
                <a:rPr lang="it-IT" sz="1200" dirty="0"/>
                <a:t> (metal)</a:t>
              </a:r>
            </a:p>
          </p:txBody>
        </p:sp>
        <p:sp>
          <p:nvSpPr>
            <p:cNvPr id="52" name="CasellaDiTesto 51"/>
            <p:cNvSpPr txBox="1"/>
            <p:nvPr/>
          </p:nvSpPr>
          <p:spPr>
            <a:xfrm>
              <a:off x="811184" y="5739463"/>
              <a:ext cx="709617" cy="281481"/>
            </a:xfrm>
            <a:prstGeom prst="rect">
              <a:avLst/>
            </a:prstGeom>
            <a:noFill/>
          </p:spPr>
          <p:txBody>
            <a:bodyPr wrap="none" rtlCol="0">
              <a:spAutoFit/>
            </a:bodyPr>
            <a:lstStyle/>
            <a:p>
              <a:r>
                <a:rPr lang="it-IT" sz="1200" dirty="0" err="1" smtClean="0"/>
                <a:t>Various</a:t>
              </a:r>
              <a:endParaRPr lang="it-IT" sz="1200" dirty="0"/>
            </a:p>
          </p:txBody>
        </p:sp>
        <p:pic>
          <p:nvPicPr>
            <p:cNvPr id="53" name="Immagine 52"/>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875912" y="1806199"/>
              <a:ext cx="441379" cy="441379"/>
            </a:xfrm>
            <a:prstGeom prst="rect">
              <a:avLst/>
            </a:prstGeom>
          </p:spPr>
        </p:pic>
        <p:pic>
          <p:nvPicPr>
            <p:cNvPr id="54" name="Immagine 53"/>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7268" y="5258775"/>
              <a:ext cx="441379" cy="441379"/>
            </a:xfrm>
            <a:prstGeom prst="rect">
              <a:avLst/>
            </a:prstGeom>
          </p:spPr>
        </p:pic>
        <p:pic>
          <p:nvPicPr>
            <p:cNvPr id="55" name="Immagine 5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794743" y="4195323"/>
              <a:ext cx="441379" cy="441379"/>
            </a:xfrm>
            <a:prstGeom prst="rect">
              <a:avLst/>
            </a:prstGeom>
          </p:spPr>
        </p:pic>
        <p:pic>
          <p:nvPicPr>
            <p:cNvPr id="56" name="Immagine 5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50061" y="1455581"/>
              <a:ext cx="441379" cy="441379"/>
            </a:xfrm>
            <a:prstGeom prst="rect">
              <a:avLst/>
            </a:prstGeom>
          </p:spPr>
        </p:pic>
        <p:pic>
          <p:nvPicPr>
            <p:cNvPr id="57" name="Immagine 56"/>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49269" y="1768759"/>
              <a:ext cx="441379" cy="441379"/>
            </a:xfrm>
            <a:prstGeom prst="rect">
              <a:avLst/>
            </a:prstGeom>
          </p:spPr>
        </p:pic>
        <p:pic>
          <p:nvPicPr>
            <p:cNvPr id="58" name="Immagine 57"/>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842872" y="2189292"/>
              <a:ext cx="441379" cy="441379"/>
            </a:xfrm>
            <a:prstGeom prst="rect">
              <a:avLst/>
            </a:prstGeom>
          </p:spPr>
        </p:pic>
        <p:pic>
          <p:nvPicPr>
            <p:cNvPr id="59" name="Immagine 58"/>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77095" y="2514241"/>
              <a:ext cx="441379" cy="441379"/>
            </a:xfrm>
            <a:prstGeom prst="rect">
              <a:avLst/>
            </a:prstGeom>
          </p:spPr>
        </p:pic>
        <p:sp>
          <p:nvSpPr>
            <p:cNvPr id="60" name="CasellaDiTesto 59"/>
            <p:cNvSpPr txBox="1"/>
            <p:nvPr/>
          </p:nvSpPr>
          <p:spPr>
            <a:xfrm>
              <a:off x="811184" y="5349475"/>
              <a:ext cx="1649225" cy="281481"/>
            </a:xfrm>
            <a:prstGeom prst="rect">
              <a:avLst/>
            </a:prstGeom>
            <a:noFill/>
          </p:spPr>
          <p:txBody>
            <a:bodyPr wrap="none" rtlCol="0">
              <a:spAutoFit/>
            </a:bodyPr>
            <a:lstStyle/>
            <a:p>
              <a:r>
                <a:rPr lang="it-IT" sz="1200" dirty="0" err="1"/>
                <a:t>Manufacturer</a:t>
              </a:r>
              <a:r>
                <a:rPr lang="it-IT" sz="1200" dirty="0"/>
                <a:t> (metal)</a:t>
              </a:r>
            </a:p>
          </p:txBody>
        </p:sp>
      </p:grpSp>
    </p:spTree>
    <p:extLst>
      <p:ext uri="{BB962C8B-B14F-4D97-AF65-F5344CB8AC3E}">
        <p14:creationId xmlns:p14="http://schemas.microsoft.com/office/powerpoint/2010/main" val="4147640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27"/>
          <p:cNvSpPr>
            <a:spLocks noGrp="1" noChangeArrowheads="1"/>
          </p:cNvSpPr>
          <p:nvPr>
            <p:ph type="title"/>
          </p:nvPr>
        </p:nvSpPr>
        <p:spPr bwMode="auto">
          <a:xfrm>
            <a:off x="1813521" y="816164"/>
            <a:ext cx="8649115" cy="381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61" tIns="45731" rIns="91461" bIns="45731" numCol="1" rtlCol="0" anchor="t" anchorCtr="0" compatLnSpc="1">
            <a:prstTxWarp prst="textNoShape">
              <a:avLst/>
            </a:prstTxWarp>
            <a:noAutofit/>
          </a:bodyPr>
          <a:lstStyle/>
          <a:p>
            <a:pPr>
              <a:tabLst>
                <a:tab pos="403306" algn="l"/>
              </a:tabLst>
            </a:pPr>
            <a:r>
              <a:rPr lang="en-US" sz="2501" smtClean="0">
                <a:latin typeface="Calibri" panose="020F0502020204030204" pitchFamily="34" charset="0"/>
              </a:rPr>
              <a:t>SAP Leadership in Mill Products &amp; Mining</a:t>
            </a:r>
            <a:endParaRPr lang="en-US" sz="2501" dirty="0">
              <a:latin typeface="Calibri" panose="020F0502020204030204" pitchFamily="34" charset="0"/>
            </a:endParaRPr>
          </a:p>
        </p:txBody>
      </p:sp>
      <p:grpSp>
        <p:nvGrpSpPr>
          <p:cNvPr id="6" name="Gruppo 5"/>
          <p:cNvGrpSpPr/>
          <p:nvPr/>
        </p:nvGrpSpPr>
        <p:grpSpPr>
          <a:xfrm>
            <a:off x="1413568" y="1561397"/>
            <a:ext cx="8693573" cy="4128455"/>
            <a:chOff x="1748419" y="1406851"/>
            <a:chExt cx="8693573" cy="4128455"/>
          </a:xfrm>
        </p:grpSpPr>
        <p:sp>
          <p:nvSpPr>
            <p:cNvPr id="57346" name="Rectangle 13"/>
            <p:cNvSpPr>
              <a:spLocks noChangeArrowheads="1"/>
            </p:cNvSpPr>
            <p:nvPr/>
          </p:nvSpPr>
          <p:spPr bwMode="auto">
            <a:xfrm>
              <a:off x="9309844" y="4661980"/>
              <a:ext cx="1074986" cy="83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84%</a:t>
              </a:r>
            </a:p>
          </p:txBody>
        </p:sp>
        <p:sp>
          <p:nvSpPr>
            <p:cNvPr id="57347" name="Rectangle 14"/>
            <p:cNvSpPr>
              <a:spLocks noChangeArrowheads="1"/>
            </p:cNvSpPr>
            <p:nvPr/>
          </p:nvSpPr>
          <p:spPr bwMode="auto">
            <a:xfrm>
              <a:off x="8266614" y="4661980"/>
              <a:ext cx="1043229" cy="83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479</a:t>
              </a:r>
            </a:p>
          </p:txBody>
        </p:sp>
        <p:sp>
          <p:nvSpPr>
            <p:cNvPr id="57348" name="Rectangle 15"/>
            <p:cNvSpPr>
              <a:spLocks noChangeArrowheads="1"/>
            </p:cNvSpPr>
            <p:nvPr/>
          </p:nvSpPr>
          <p:spPr bwMode="auto">
            <a:xfrm>
              <a:off x="7013788" y="4661980"/>
              <a:ext cx="1252827" cy="83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70%</a:t>
              </a:r>
            </a:p>
          </p:txBody>
        </p:sp>
        <p:sp>
          <p:nvSpPr>
            <p:cNvPr id="1046" name="Rectangle 17"/>
            <p:cNvSpPr>
              <a:spLocks noChangeArrowheads="1"/>
            </p:cNvSpPr>
            <p:nvPr/>
          </p:nvSpPr>
          <p:spPr bwMode="auto">
            <a:xfrm>
              <a:off x="1805582" y="4665155"/>
              <a:ext cx="2129330" cy="408082"/>
            </a:xfrm>
            <a:prstGeom prst="rect">
              <a:avLst/>
            </a:prstGeom>
            <a:solidFill>
              <a:schemeClr val="bg1">
                <a:lumMod val="75000"/>
              </a:schemeClr>
            </a:solidFill>
            <a:ln w="12700">
              <a:solidFill>
                <a:schemeClr val="tx1"/>
              </a:solidFill>
              <a:miter lim="800000"/>
              <a:headEnd/>
              <a:tailEnd/>
            </a:ln>
          </p:spPr>
          <p:txBody>
            <a:bodyPr/>
            <a:lstStyle/>
            <a:p>
              <a:pPr marL="114323">
                <a:buClr>
                  <a:srgbClr val="000000"/>
                </a:buClr>
                <a:defRPr/>
              </a:pPr>
              <a:r>
                <a:rPr lang="en-US" sz="1600" dirty="0">
                  <a:solidFill>
                    <a:srgbClr val="000000"/>
                  </a:solidFill>
                </a:rPr>
                <a:t>Textiles</a:t>
              </a:r>
            </a:p>
          </p:txBody>
        </p:sp>
        <p:sp>
          <p:nvSpPr>
            <p:cNvPr id="57350" name="Rectangle 18"/>
            <p:cNvSpPr>
              <a:spLocks noChangeArrowheads="1"/>
            </p:cNvSpPr>
            <p:nvPr/>
          </p:nvSpPr>
          <p:spPr bwMode="auto">
            <a:xfrm>
              <a:off x="9309844" y="4257074"/>
              <a:ext cx="1074986" cy="827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85%</a:t>
              </a:r>
            </a:p>
          </p:txBody>
        </p:sp>
        <p:sp>
          <p:nvSpPr>
            <p:cNvPr id="57351" name="Rectangle 19"/>
            <p:cNvSpPr>
              <a:spLocks noChangeArrowheads="1"/>
            </p:cNvSpPr>
            <p:nvPr/>
          </p:nvSpPr>
          <p:spPr bwMode="auto">
            <a:xfrm>
              <a:off x="8266614" y="4257074"/>
              <a:ext cx="1043229" cy="827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616</a:t>
              </a:r>
            </a:p>
          </p:txBody>
        </p:sp>
        <p:sp>
          <p:nvSpPr>
            <p:cNvPr id="57352" name="Rectangle 20"/>
            <p:cNvSpPr>
              <a:spLocks noChangeArrowheads="1"/>
            </p:cNvSpPr>
            <p:nvPr/>
          </p:nvSpPr>
          <p:spPr bwMode="auto">
            <a:xfrm>
              <a:off x="7013788" y="4257074"/>
              <a:ext cx="1252827" cy="827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80%</a:t>
              </a:r>
            </a:p>
          </p:txBody>
        </p:sp>
        <p:sp>
          <p:nvSpPr>
            <p:cNvPr id="1051" name="Rectangle 22"/>
            <p:cNvSpPr>
              <a:spLocks noChangeArrowheads="1"/>
            </p:cNvSpPr>
            <p:nvPr/>
          </p:nvSpPr>
          <p:spPr bwMode="auto">
            <a:xfrm>
              <a:off x="1815109" y="4258661"/>
              <a:ext cx="2129330" cy="438251"/>
            </a:xfrm>
            <a:prstGeom prst="rect">
              <a:avLst/>
            </a:prstGeom>
            <a:solidFill>
              <a:schemeClr val="bg1">
                <a:lumMod val="75000"/>
              </a:schemeClr>
            </a:solidFill>
            <a:ln w="12700">
              <a:noFill/>
              <a:miter lim="800000"/>
              <a:headEnd/>
              <a:tailEnd/>
            </a:ln>
          </p:spPr>
          <p:txBody>
            <a:bodyPr/>
            <a:lstStyle/>
            <a:p>
              <a:pPr marL="114323">
                <a:buClr>
                  <a:srgbClr val="000000"/>
                </a:buClr>
                <a:defRPr/>
              </a:pPr>
              <a:r>
                <a:rPr lang="en-US" sz="1600" dirty="0">
                  <a:solidFill>
                    <a:srgbClr val="000000"/>
                  </a:solidFill>
                </a:rPr>
                <a:t>Furniture</a:t>
              </a:r>
            </a:p>
          </p:txBody>
        </p:sp>
        <p:sp>
          <p:nvSpPr>
            <p:cNvPr id="57354" name="Rectangle 23"/>
            <p:cNvSpPr>
              <a:spLocks noChangeArrowheads="1"/>
            </p:cNvSpPr>
            <p:nvPr/>
          </p:nvSpPr>
          <p:spPr bwMode="auto">
            <a:xfrm>
              <a:off x="9309844" y="3847404"/>
              <a:ext cx="1074986" cy="830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68%</a:t>
              </a:r>
            </a:p>
          </p:txBody>
        </p:sp>
        <p:sp>
          <p:nvSpPr>
            <p:cNvPr id="57355" name="Rectangle 24"/>
            <p:cNvSpPr>
              <a:spLocks noChangeArrowheads="1"/>
            </p:cNvSpPr>
            <p:nvPr/>
          </p:nvSpPr>
          <p:spPr bwMode="auto">
            <a:xfrm>
              <a:off x="8266614" y="3847404"/>
              <a:ext cx="1043229" cy="830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1247</a:t>
              </a:r>
            </a:p>
          </p:txBody>
        </p:sp>
        <p:sp>
          <p:nvSpPr>
            <p:cNvPr id="57356" name="Rectangle 25"/>
            <p:cNvSpPr>
              <a:spLocks noChangeArrowheads="1"/>
            </p:cNvSpPr>
            <p:nvPr/>
          </p:nvSpPr>
          <p:spPr bwMode="auto">
            <a:xfrm>
              <a:off x="7013788" y="3847404"/>
              <a:ext cx="1252827" cy="830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80%</a:t>
              </a:r>
            </a:p>
          </p:txBody>
        </p:sp>
        <p:sp>
          <p:nvSpPr>
            <p:cNvPr id="1056" name="Rectangle 27"/>
            <p:cNvSpPr>
              <a:spLocks noChangeArrowheads="1"/>
            </p:cNvSpPr>
            <p:nvPr/>
          </p:nvSpPr>
          <p:spPr bwMode="auto">
            <a:xfrm>
              <a:off x="1796055" y="3860107"/>
              <a:ext cx="2157911" cy="408081"/>
            </a:xfrm>
            <a:prstGeom prst="rect">
              <a:avLst/>
            </a:prstGeom>
            <a:solidFill>
              <a:schemeClr val="bg1">
                <a:lumMod val="75000"/>
              </a:schemeClr>
            </a:solidFill>
            <a:ln w="12700">
              <a:noFill/>
              <a:miter lim="800000"/>
              <a:headEnd/>
              <a:tailEnd/>
            </a:ln>
          </p:spPr>
          <p:txBody>
            <a:bodyPr/>
            <a:lstStyle/>
            <a:p>
              <a:pPr marL="114323">
                <a:buClr>
                  <a:srgbClr val="000000"/>
                </a:buClr>
                <a:defRPr/>
              </a:pPr>
              <a:r>
                <a:rPr lang="en-US" sz="1600" dirty="0">
                  <a:solidFill>
                    <a:srgbClr val="000000"/>
                  </a:solidFill>
                </a:rPr>
                <a:t>Building Materials</a:t>
              </a:r>
            </a:p>
          </p:txBody>
        </p:sp>
        <p:sp>
          <p:nvSpPr>
            <p:cNvPr id="57358" name="Rectangle 28"/>
            <p:cNvSpPr>
              <a:spLocks noChangeArrowheads="1"/>
            </p:cNvSpPr>
            <p:nvPr/>
          </p:nvSpPr>
          <p:spPr bwMode="auto">
            <a:xfrm>
              <a:off x="9309844" y="3439322"/>
              <a:ext cx="1074986" cy="83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75%</a:t>
              </a:r>
            </a:p>
          </p:txBody>
        </p:sp>
        <p:sp>
          <p:nvSpPr>
            <p:cNvPr id="57359" name="Rectangle 29"/>
            <p:cNvSpPr>
              <a:spLocks noChangeArrowheads="1"/>
            </p:cNvSpPr>
            <p:nvPr/>
          </p:nvSpPr>
          <p:spPr bwMode="auto">
            <a:xfrm>
              <a:off x="8266614" y="3439322"/>
              <a:ext cx="1043229" cy="83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196</a:t>
              </a:r>
            </a:p>
          </p:txBody>
        </p:sp>
        <p:sp>
          <p:nvSpPr>
            <p:cNvPr id="57360" name="Rectangle 30"/>
            <p:cNvSpPr>
              <a:spLocks noChangeArrowheads="1"/>
            </p:cNvSpPr>
            <p:nvPr/>
          </p:nvSpPr>
          <p:spPr bwMode="auto">
            <a:xfrm>
              <a:off x="7013788" y="3439322"/>
              <a:ext cx="1252827" cy="830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70%</a:t>
              </a:r>
            </a:p>
          </p:txBody>
        </p:sp>
        <p:sp>
          <p:nvSpPr>
            <p:cNvPr id="57361" name="Rectangle 33"/>
            <p:cNvSpPr>
              <a:spLocks noChangeArrowheads="1"/>
            </p:cNvSpPr>
            <p:nvPr/>
          </p:nvSpPr>
          <p:spPr bwMode="auto">
            <a:xfrm>
              <a:off x="9319371" y="3444086"/>
              <a:ext cx="1074986" cy="408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endParaRPr lang="en-US" sz="1200">
                <a:solidFill>
                  <a:srgbClr val="000000"/>
                </a:solidFill>
              </a:endParaRPr>
            </a:p>
          </p:txBody>
        </p:sp>
        <p:sp>
          <p:nvSpPr>
            <p:cNvPr id="57362" name="Rectangle 34"/>
            <p:cNvSpPr>
              <a:spLocks noChangeArrowheads="1"/>
            </p:cNvSpPr>
            <p:nvPr/>
          </p:nvSpPr>
          <p:spPr bwMode="auto">
            <a:xfrm>
              <a:off x="8276141" y="3444086"/>
              <a:ext cx="1043229" cy="408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endParaRPr lang="en-US" sz="1200">
                <a:solidFill>
                  <a:srgbClr val="000000"/>
                </a:solidFill>
              </a:endParaRPr>
            </a:p>
          </p:txBody>
        </p:sp>
        <p:sp>
          <p:nvSpPr>
            <p:cNvPr id="57363" name="Rectangle 35"/>
            <p:cNvSpPr>
              <a:spLocks noChangeArrowheads="1"/>
            </p:cNvSpPr>
            <p:nvPr/>
          </p:nvSpPr>
          <p:spPr bwMode="auto">
            <a:xfrm>
              <a:off x="7023315" y="3444086"/>
              <a:ext cx="1252827" cy="408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endParaRPr lang="en-US" sz="1200">
                <a:solidFill>
                  <a:srgbClr val="000000"/>
                </a:solidFill>
              </a:endParaRPr>
            </a:p>
          </p:txBody>
        </p:sp>
        <p:sp>
          <p:nvSpPr>
            <p:cNvPr id="1066" name="Rectangle 37"/>
            <p:cNvSpPr>
              <a:spLocks noChangeArrowheads="1"/>
            </p:cNvSpPr>
            <p:nvPr/>
          </p:nvSpPr>
          <p:spPr bwMode="auto">
            <a:xfrm>
              <a:off x="1805582" y="3448849"/>
              <a:ext cx="2157911" cy="409670"/>
            </a:xfrm>
            <a:prstGeom prst="rect">
              <a:avLst/>
            </a:prstGeom>
            <a:solidFill>
              <a:schemeClr val="bg1">
                <a:lumMod val="75000"/>
              </a:schemeClr>
            </a:solidFill>
            <a:ln w="12700">
              <a:noFill/>
              <a:miter lim="800000"/>
              <a:headEnd/>
              <a:tailEnd/>
            </a:ln>
          </p:spPr>
          <p:txBody>
            <a:bodyPr/>
            <a:lstStyle/>
            <a:p>
              <a:pPr marL="114323">
                <a:buClr>
                  <a:srgbClr val="000000"/>
                </a:buClr>
                <a:defRPr/>
              </a:pPr>
              <a:r>
                <a:rPr lang="en-US" sz="1600" dirty="0">
                  <a:solidFill>
                    <a:srgbClr val="000000"/>
                  </a:solidFill>
                </a:rPr>
                <a:t>Packaging</a:t>
              </a:r>
            </a:p>
          </p:txBody>
        </p:sp>
        <p:sp>
          <p:nvSpPr>
            <p:cNvPr id="57365" name="Rectangle 38"/>
            <p:cNvSpPr>
              <a:spLocks noChangeArrowheads="1"/>
            </p:cNvSpPr>
            <p:nvPr/>
          </p:nvSpPr>
          <p:spPr bwMode="auto">
            <a:xfrm>
              <a:off x="9319371" y="3037591"/>
              <a:ext cx="1074986" cy="406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endParaRPr lang="en-US" sz="1200">
                <a:solidFill>
                  <a:srgbClr val="000000"/>
                </a:solidFill>
              </a:endParaRPr>
            </a:p>
          </p:txBody>
        </p:sp>
        <p:sp>
          <p:nvSpPr>
            <p:cNvPr id="57366" name="Rectangle 39"/>
            <p:cNvSpPr>
              <a:spLocks noChangeArrowheads="1"/>
            </p:cNvSpPr>
            <p:nvPr/>
          </p:nvSpPr>
          <p:spPr bwMode="auto">
            <a:xfrm>
              <a:off x="8276141" y="3037591"/>
              <a:ext cx="1043229" cy="406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1071</a:t>
              </a:r>
            </a:p>
          </p:txBody>
        </p:sp>
        <p:sp>
          <p:nvSpPr>
            <p:cNvPr id="57367" name="Rectangle 40"/>
            <p:cNvSpPr>
              <a:spLocks noChangeArrowheads="1"/>
            </p:cNvSpPr>
            <p:nvPr/>
          </p:nvSpPr>
          <p:spPr bwMode="auto">
            <a:xfrm>
              <a:off x="7023315" y="3037591"/>
              <a:ext cx="1252827" cy="406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90%</a:t>
              </a:r>
            </a:p>
          </p:txBody>
        </p:sp>
        <p:sp>
          <p:nvSpPr>
            <p:cNvPr id="57368" name="Rectangle 43"/>
            <p:cNvSpPr>
              <a:spLocks noChangeArrowheads="1"/>
            </p:cNvSpPr>
            <p:nvPr/>
          </p:nvSpPr>
          <p:spPr bwMode="auto">
            <a:xfrm>
              <a:off x="9319371" y="2629509"/>
              <a:ext cx="1074986" cy="40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75%</a:t>
              </a:r>
            </a:p>
          </p:txBody>
        </p:sp>
        <p:sp>
          <p:nvSpPr>
            <p:cNvPr id="57369" name="Rectangle 44"/>
            <p:cNvSpPr>
              <a:spLocks noChangeArrowheads="1"/>
            </p:cNvSpPr>
            <p:nvPr/>
          </p:nvSpPr>
          <p:spPr bwMode="auto">
            <a:xfrm>
              <a:off x="8276141" y="2629509"/>
              <a:ext cx="1043229" cy="40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1885</a:t>
              </a:r>
            </a:p>
          </p:txBody>
        </p:sp>
        <p:sp>
          <p:nvSpPr>
            <p:cNvPr id="57370" name="Rectangle 45"/>
            <p:cNvSpPr>
              <a:spLocks noChangeArrowheads="1"/>
            </p:cNvSpPr>
            <p:nvPr/>
          </p:nvSpPr>
          <p:spPr bwMode="auto">
            <a:xfrm>
              <a:off x="7023315" y="2629509"/>
              <a:ext cx="1252827" cy="40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 90%</a:t>
              </a:r>
            </a:p>
          </p:txBody>
        </p:sp>
        <p:sp>
          <p:nvSpPr>
            <p:cNvPr id="1076" name="Rectangle 47"/>
            <p:cNvSpPr>
              <a:spLocks noChangeArrowheads="1"/>
            </p:cNvSpPr>
            <p:nvPr/>
          </p:nvSpPr>
          <p:spPr bwMode="auto">
            <a:xfrm>
              <a:off x="1796055" y="3048706"/>
              <a:ext cx="2157911" cy="408082"/>
            </a:xfrm>
            <a:prstGeom prst="rect">
              <a:avLst/>
            </a:prstGeom>
            <a:solidFill>
              <a:schemeClr val="bg1">
                <a:lumMod val="75000"/>
              </a:schemeClr>
            </a:solidFill>
            <a:ln w="12700">
              <a:noFill/>
              <a:miter lim="800000"/>
              <a:headEnd/>
              <a:tailEnd/>
            </a:ln>
          </p:spPr>
          <p:txBody>
            <a:bodyPr/>
            <a:lstStyle/>
            <a:p>
              <a:pPr marL="114323">
                <a:spcBef>
                  <a:spcPct val="75000"/>
                </a:spcBef>
                <a:buClr>
                  <a:srgbClr val="000000"/>
                </a:buClr>
                <a:defRPr/>
              </a:pPr>
              <a:r>
                <a:rPr lang="en-US" sz="1600" dirty="0">
                  <a:solidFill>
                    <a:srgbClr val="000000"/>
                  </a:solidFill>
                </a:rPr>
                <a:t>Forestry/Pulp/Paper</a:t>
              </a:r>
            </a:p>
          </p:txBody>
        </p:sp>
        <p:sp>
          <p:nvSpPr>
            <p:cNvPr id="57372" name="Rectangle 48"/>
            <p:cNvSpPr>
              <a:spLocks noChangeArrowheads="1"/>
            </p:cNvSpPr>
            <p:nvPr/>
          </p:nvSpPr>
          <p:spPr bwMode="auto">
            <a:xfrm>
              <a:off x="9319371" y="2221428"/>
              <a:ext cx="1074986" cy="408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50%</a:t>
              </a:r>
            </a:p>
          </p:txBody>
        </p:sp>
        <p:sp>
          <p:nvSpPr>
            <p:cNvPr id="57373" name="Rectangle 49"/>
            <p:cNvSpPr>
              <a:spLocks noChangeArrowheads="1"/>
            </p:cNvSpPr>
            <p:nvPr/>
          </p:nvSpPr>
          <p:spPr bwMode="auto">
            <a:xfrm>
              <a:off x="8276141" y="2221428"/>
              <a:ext cx="1043229" cy="408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1215</a:t>
              </a:r>
            </a:p>
          </p:txBody>
        </p:sp>
        <p:sp>
          <p:nvSpPr>
            <p:cNvPr id="57374" name="Rectangle 50"/>
            <p:cNvSpPr>
              <a:spLocks noChangeArrowheads="1"/>
            </p:cNvSpPr>
            <p:nvPr/>
          </p:nvSpPr>
          <p:spPr bwMode="auto">
            <a:xfrm>
              <a:off x="7023315" y="2221428"/>
              <a:ext cx="1252827" cy="408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60%</a:t>
              </a:r>
            </a:p>
          </p:txBody>
        </p:sp>
        <p:sp>
          <p:nvSpPr>
            <p:cNvPr id="1081" name="Rectangle 52"/>
            <p:cNvSpPr>
              <a:spLocks noChangeArrowheads="1"/>
            </p:cNvSpPr>
            <p:nvPr/>
          </p:nvSpPr>
          <p:spPr bwMode="auto">
            <a:xfrm>
              <a:off x="1777000" y="2183319"/>
              <a:ext cx="2157911" cy="465245"/>
            </a:xfrm>
            <a:prstGeom prst="rect">
              <a:avLst/>
            </a:prstGeom>
            <a:solidFill>
              <a:schemeClr val="bg1">
                <a:lumMod val="75000"/>
              </a:schemeClr>
            </a:solidFill>
            <a:ln w="12700">
              <a:noFill/>
              <a:miter lim="800000"/>
              <a:headEnd/>
              <a:tailEnd/>
            </a:ln>
          </p:spPr>
          <p:txBody>
            <a:bodyPr/>
            <a:lstStyle/>
            <a:p>
              <a:pPr marL="114323">
                <a:buClr>
                  <a:srgbClr val="000000"/>
                </a:buClr>
                <a:defRPr/>
              </a:pPr>
              <a:r>
                <a:rPr lang="en-US" sz="1600" dirty="0">
                  <a:solidFill>
                    <a:srgbClr val="000000"/>
                  </a:solidFill>
                </a:rPr>
                <a:t>Primary Metals</a:t>
              </a:r>
            </a:p>
          </p:txBody>
        </p:sp>
        <p:sp>
          <p:nvSpPr>
            <p:cNvPr id="57376" name="Rectangle 53"/>
            <p:cNvSpPr>
              <a:spLocks noChangeArrowheads="1"/>
            </p:cNvSpPr>
            <p:nvPr/>
          </p:nvSpPr>
          <p:spPr bwMode="auto">
            <a:xfrm>
              <a:off x="9319371" y="1813345"/>
              <a:ext cx="1074986" cy="40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46%</a:t>
              </a:r>
            </a:p>
          </p:txBody>
        </p:sp>
        <p:sp>
          <p:nvSpPr>
            <p:cNvPr id="57377" name="Rectangle 54"/>
            <p:cNvSpPr>
              <a:spLocks noChangeArrowheads="1"/>
            </p:cNvSpPr>
            <p:nvPr/>
          </p:nvSpPr>
          <p:spPr bwMode="auto">
            <a:xfrm>
              <a:off x="8276141" y="1813345"/>
              <a:ext cx="1043229" cy="40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671</a:t>
              </a:r>
            </a:p>
          </p:txBody>
        </p:sp>
        <p:sp>
          <p:nvSpPr>
            <p:cNvPr id="57378" name="Rectangle 55"/>
            <p:cNvSpPr>
              <a:spLocks noChangeArrowheads="1"/>
            </p:cNvSpPr>
            <p:nvPr/>
          </p:nvSpPr>
          <p:spPr bwMode="auto">
            <a:xfrm>
              <a:off x="7023315" y="1813345"/>
              <a:ext cx="1252827" cy="40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80%</a:t>
              </a:r>
            </a:p>
          </p:txBody>
        </p:sp>
        <p:sp>
          <p:nvSpPr>
            <p:cNvPr id="1086" name="Rectangle 57"/>
            <p:cNvSpPr>
              <a:spLocks noChangeArrowheads="1"/>
            </p:cNvSpPr>
            <p:nvPr/>
          </p:nvSpPr>
          <p:spPr bwMode="auto">
            <a:xfrm>
              <a:off x="1777000" y="1813345"/>
              <a:ext cx="2157911" cy="408082"/>
            </a:xfrm>
            <a:prstGeom prst="rect">
              <a:avLst/>
            </a:prstGeom>
            <a:solidFill>
              <a:schemeClr val="bg1">
                <a:lumMod val="75000"/>
              </a:schemeClr>
            </a:solidFill>
            <a:ln w="12700">
              <a:noFill/>
              <a:miter lim="800000"/>
              <a:headEnd/>
              <a:tailEnd/>
            </a:ln>
          </p:spPr>
          <p:txBody>
            <a:bodyPr/>
            <a:lstStyle/>
            <a:p>
              <a:pPr marL="114323">
                <a:buClr>
                  <a:srgbClr val="000000"/>
                </a:buClr>
                <a:defRPr/>
              </a:pPr>
              <a:r>
                <a:rPr lang="en-US" sz="1600" dirty="0">
                  <a:solidFill>
                    <a:srgbClr val="000000"/>
                  </a:solidFill>
                </a:rPr>
                <a:t>Mining</a:t>
              </a:r>
            </a:p>
          </p:txBody>
        </p:sp>
        <p:sp>
          <p:nvSpPr>
            <p:cNvPr id="57380" name="Rectangle 58"/>
            <p:cNvSpPr>
              <a:spLocks noChangeArrowheads="1"/>
            </p:cNvSpPr>
            <p:nvPr/>
          </p:nvSpPr>
          <p:spPr bwMode="auto">
            <a:xfrm>
              <a:off x="9328898" y="5078001"/>
              <a:ext cx="1074986" cy="428724"/>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800">
                  <a:solidFill>
                    <a:srgbClr val="FFFFFF"/>
                  </a:solidFill>
                </a:rPr>
                <a:t>67%</a:t>
              </a:r>
            </a:p>
          </p:txBody>
        </p:sp>
        <p:sp>
          <p:nvSpPr>
            <p:cNvPr id="57381" name="Rectangle 60"/>
            <p:cNvSpPr>
              <a:spLocks noChangeArrowheads="1"/>
            </p:cNvSpPr>
            <p:nvPr/>
          </p:nvSpPr>
          <p:spPr bwMode="auto">
            <a:xfrm>
              <a:off x="9319371" y="1406851"/>
              <a:ext cx="1074986" cy="406494"/>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buClr>
                  <a:srgbClr val="000000"/>
                </a:buClr>
              </a:pPr>
              <a:r>
                <a:rPr lang="en-US" sz="1200">
                  <a:solidFill>
                    <a:srgbClr val="FFFFFF"/>
                  </a:solidFill>
                </a:rPr>
                <a:t>% Mid-Size</a:t>
              </a:r>
            </a:p>
            <a:p>
              <a:pPr algn="ctr">
                <a:buClr>
                  <a:srgbClr val="000000"/>
                </a:buClr>
              </a:pPr>
              <a:r>
                <a:rPr lang="en-US" sz="1200">
                  <a:solidFill>
                    <a:srgbClr val="FFFFFF"/>
                  </a:solidFill>
                </a:rPr>
                <a:t>Enterprises</a:t>
              </a:r>
              <a:endParaRPr lang="en-US" sz="1400">
                <a:solidFill>
                  <a:srgbClr val="FFFFFF"/>
                </a:solidFill>
              </a:endParaRPr>
            </a:p>
          </p:txBody>
        </p:sp>
        <p:sp>
          <p:nvSpPr>
            <p:cNvPr id="57382" name="Rectangle 61"/>
            <p:cNvSpPr>
              <a:spLocks noChangeArrowheads="1"/>
            </p:cNvSpPr>
            <p:nvPr/>
          </p:nvSpPr>
          <p:spPr bwMode="auto">
            <a:xfrm>
              <a:off x="8285669" y="5076413"/>
              <a:ext cx="1043229" cy="449366"/>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800">
                  <a:solidFill>
                    <a:srgbClr val="FFFFFF"/>
                  </a:solidFill>
                </a:rPr>
                <a:t>7000+</a:t>
              </a:r>
            </a:p>
          </p:txBody>
        </p:sp>
        <p:sp>
          <p:nvSpPr>
            <p:cNvPr id="57383" name="Rectangle 62"/>
            <p:cNvSpPr>
              <a:spLocks noChangeArrowheads="1"/>
            </p:cNvSpPr>
            <p:nvPr/>
          </p:nvSpPr>
          <p:spPr bwMode="auto">
            <a:xfrm>
              <a:off x="7032842" y="5076413"/>
              <a:ext cx="1252827" cy="449366"/>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800">
                  <a:solidFill>
                    <a:srgbClr val="FFFFFF"/>
                  </a:solidFill>
                </a:rPr>
                <a:t>77%</a:t>
              </a:r>
            </a:p>
          </p:txBody>
        </p:sp>
        <p:sp>
          <p:nvSpPr>
            <p:cNvPr id="57384" name="Rectangle 64"/>
            <p:cNvSpPr>
              <a:spLocks noChangeArrowheads="1"/>
            </p:cNvSpPr>
            <p:nvPr/>
          </p:nvSpPr>
          <p:spPr bwMode="auto">
            <a:xfrm>
              <a:off x="1786528" y="5066886"/>
              <a:ext cx="2157911" cy="449366"/>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buClr>
                  <a:srgbClr val="000000"/>
                </a:buClr>
              </a:pPr>
              <a:r>
                <a:rPr lang="en-US" sz="1800">
                  <a:solidFill>
                    <a:srgbClr val="FFFFFF"/>
                  </a:solidFill>
                </a:rPr>
                <a:t>Totals</a:t>
              </a:r>
            </a:p>
          </p:txBody>
        </p:sp>
        <p:sp>
          <p:nvSpPr>
            <p:cNvPr id="57385" name="Rectangle 66"/>
            <p:cNvSpPr>
              <a:spLocks noChangeArrowheads="1"/>
            </p:cNvSpPr>
            <p:nvPr/>
          </p:nvSpPr>
          <p:spPr bwMode="auto">
            <a:xfrm>
              <a:off x="8276141" y="1406851"/>
              <a:ext cx="1043229" cy="406494"/>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buClr>
                  <a:srgbClr val="000000"/>
                </a:buClr>
              </a:pPr>
              <a:r>
                <a:rPr lang="en-US" sz="1200">
                  <a:solidFill>
                    <a:srgbClr val="FFFFFF"/>
                  </a:solidFill>
                </a:rPr>
                <a:t>Total Customers</a:t>
              </a:r>
            </a:p>
          </p:txBody>
        </p:sp>
        <p:sp>
          <p:nvSpPr>
            <p:cNvPr id="57386" name="Rectangle 70"/>
            <p:cNvSpPr>
              <a:spLocks noChangeArrowheads="1"/>
            </p:cNvSpPr>
            <p:nvPr/>
          </p:nvSpPr>
          <p:spPr bwMode="auto">
            <a:xfrm>
              <a:off x="1765885" y="1417966"/>
              <a:ext cx="2157912" cy="406494"/>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buClr>
                  <a:srgbClr val="000000"/>
                </a:buClr>
              </a:pPr>
              <a:r>
                <a:rPr lang="en-US" sz="1200">
                  <a:solidFill>
                    <a:srgbClr val="FFFFFF"/>
                  </a:solidFill>
                </a:rPr>
                <a:t>Industry Sub-Segment</a:t>
              </a:r>
            </a:p>
          </p:txBody>
        </p:sp>
        <p:sp>
          <p:nvSpPr>
            <p:cNvPr id="57387" name="Rectangle 71"/>
            <p:cNvSpPr>
              <a:spLocks noChangeArrowheads="1"/>
            </p:cNvSpPr>
            <p:nvPr/>
          </p:nvSpPr>
          <p:spPr bwMode="auto">
            <a:xfrm>
              <a:off x="3934911" y="1406851"/>
              <a:ext cx="3088403" cy="406494"/>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buClr>
                  <a:srgbClr val="000000"/>
                </a:buClr>
              </a:pPr>
              <a:r>
                <a:rPr lang="en-US" sz="1200">
                  <a:solidFill>
                    <a:srgbClr val="FFFFFF"/>
                  </a:solidFill>
                </a:rPr>
                <a:t>Sample Customers</a:t>
              </a:r>
            </a:p>
          </p:txBody>
        </p:sp>
        <p:sp>
          <p:nvSpPr>
            <p:cNvPr id="57388" name="Rectangle 72"/>
            <p:cNvSpPr>
              <a:spLocks noChangeArrowheads="1"/>
            </p:cNvSpPr>
            <p:nvPr/>
          </p:nvSpPr>
          <p:spPr bwMode="auto">
            <a:xfrm>
              <a:off x="7023315" y="1406851"/>
              <a:ext cx="1252827" cy="406494"/>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buClr>
                  <a:srgbClr val="000000"/>
                </a:buClr>
              </a:pPr>
              <a:r>
                <a:rPr lang="en-US" sz="1400">
                  <a:solidFill>
                    <a:srgbClr val="FFFFFF"/>
                  </a:solidFill>
                </a:rPr>
                <a:t>Top 10 </a:t>
              </a:r>
              <a:r>
                <a:rPr lang="en-US" sz="1200">
                  <a:solidFill>
                    <a:srgbClr val="FFFFFF"/>
                  </a:solidFill>
                </a:rPr>
                <a:t>Global</a:t>
              </a:r>
            </a:p>
            <a:p>
              <a:pPr algn="ctr">
                <a:buClr>
                  <a:srgbClr val="000000"/>
                </a:buClr>
              </a:pPr>
              <a:r>
                <a:rPr lang="en-US" sz="1200">
                  <a:solidFill>
                    <a:srgbClr val="FFFFFF"/>
                  </a:solidFill>
                </a:rPr>
                <a:t>Market </a:t>
              </a:r>
              <a:r>
                <a:rPr lang="en-US" sz="1400">
                  <a:solidFill>
                    <a:srgbClr val="FFFFFF"/>
                  </a:solidFill>
                </a:rPr>
                <a:t>Share</a:t>
              </a:r>
            </a:p>
          </p:txBody>
        </p:sp>
        <p:sp>
          <p:nvSpPr>
            <p:cNvPr id="57389" name="Line 73"/>
            <p:cNvSpPr>
              <a:spLocks noChangeShapeType="1"/>
            </p:cNvSpPr>
            <p:nvPr/>
          </p:nvSpPr>
          <p:spPr bwMode="auto">
            <a:xfrm>
              <a:off x="1777000" y="1824460"/>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it-IT"/>
            </a:p>
          </p:txBody>
        </p:sp>
        <p:sp>
          <p:nvSpPr>
            <p:cNvPr id="57390" name="Line 74"/>
            <p:cNvSpPr>
              <a:spLocks noChangeShapeType="1"/>
            </p:cNvSpPr>
            <p:nvPr/>
          </p:nvSpPr>
          <p:spPr bwMode="gray">
            <a:xfrm flipH="1">
              <a:off x="7021726" y="1406851"/>
              <a:ext cx="1588" cy="412845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it-IT"/>
            </a:p>
          </p:txBody>
        </p:sp>
        <p:sp>
          <p:nvSpPr>
            <p:cNvPr id="57391" name="Line 75"/>
            <p:cNvSpPr>
              <a:spLocks noChangeShapeType="1"/>
            </p:cNvSpPr>
            <p:nvPr/>
          </p:nvSpPr>
          <p:spPr bwMode="gray">
            <a:xfrm flipV="1">
              <a:off x="3925385" y="1819697"/>
              <a:ext cx="9527" cy="36679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0" tIns="0" rIns="0" bIns="0"/>
            <a:lstStyle/>
            <a:p>
              <a:endParaRPr lang="it-IT"/>
            </a:p>
          </p:txBody>
        </p:sp>
        <p:sp>
          <p:nvSpPr>
            <p:cNvPr id="57392" name="Line 77"/>
            <p:cNvSpPr>
              <a:spLocks noChangeShapeType="1"/>
            </p:cNvSpPr>
            <p:nvPr/>
          </p:nvSpPr>
          <p:spPr bwMode="auto">
            <a:xfrm flipH="1">
              <a:off x="8260263" y="1406851"/>
              <a:ext cx="15879" cy="40998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393" name="Line 78"/>
            <p:cNvSpPr>
              <a:spLocks noChangeShapeType="1"/>
            </p:cNvSpPr>
            <p:nvPr/>
          </p:nvSpPr>
          <p:spPr bwMode="auto">
            <a:xfrm flipH="1">
              <a:off x="9346364" y="1406851"/>
              <a:ext cx="1588" cy="410940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394" name="Line 79"/>
            <p:cNvSpPr>
              <a:spLocks noChangeShapeType="1"/>
            </p:cNvSpPr>
            <p:nvPr/>
          </p:nvSpPr>
          <p:spPr bwMode="auto">
            <a:xfrm>
              <a:off x="1777000" y="1406851"/>
              <a:ext cx="8617356" cy="0"/>
            </a:xfrm>
            <a:prstGeom prst="line">
              <a:avLst/>
            </a:prstGeom>
            <a:noFill/>
            <a:ln w="57150" cap="sq">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it-IT"/>
            </a:p>
          </p:txBody>
        </p:sp>
        <p:sp>
          <p:nvSpPr>
            <p:cNvPr id="57395" name="Line 80"/>
            <p:cNvSpPr>
              <a:spLocks noChangeShapeType="1"/>
            </p:cNvSpPr>
            <p:nvPr/>
          </p:nvSpPr>
          <p:spPr bwMode="auto">
            <a:xfrm>
              <a:off x="1777000" y="1406851"/>
              <a:ext cx="23818" cy="4118928"/>
            </a:xfrm>
            <a:prstGeom prst="line">
              <a:avLst/>
            </a:prstGeom>
            <a:noFill/>
            <a:ln w="57150" cap="sq">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it-IT"/>
            </a:p>
          </p:txBody>
        </p:sp>
        <p:sp>
          <p:nvSpPr>
            <p:cNvPr id="57396" name="Line 81"/>
            <p:cNvSpPr>
              <a:spLocks noChangeShapeType="1"/>
            </p:cNvSpPr>
            <p:nvPr/>
          </p:nvSpPr>
          <p:spPr bwMode="auto">
            <a:xfrm>
              <a:off x="10394357" y="1406851"/>
              <a:ext cx="9527" cy="4090347"/>
            </a:xfrm>
            <a:prstGeom prst="line">
              <a:avLst/>
            </a:prstGeom>
            <a:noFill/>
            <a:ln w="57150" cap="sq">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it-IT"/>
            </a:p>
          </p:txBody>
        </p:sp>
        <p:sp>
          <p:nvSpPr>
            <p:cNvPr id="57397" name="Line 82"/>
            <p:cNvSpPr>
              <a:spLocks noChangeShapeType="1"/>
            </p:cNvSpPr>
            <p:nvPr/>
          </p:nvSpPr>
          <p:spPr bwMode="auto">
            <a:xfrm flipV="1">
              <a:off x="1843691" y="5516252"/>
              <a:ext cx="8560193" cy="3176"/>
            </a:xfrm>
            <a:prstGeom prst="line">
              <a:avLst/>
            </a:prstGeom>
            <a:noFill/>
            <a:ln w="57150" cap="sq">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it-IT"/>
            </a:p>
          </p:txBody>
        </p:sp>
        <p:sp>
          <p:nvSpPr>
            <p:cNvPr id="57398" name="Line 83"/>
            <p:cNvSpPr>
              <a:spLocks noChangeShapeType="1"/>
            </p:cNvSpPr>
            <p:nvPr/>
          </p:nvSpPr>
          <p:spPr bwMode="auto">
            <a:xfrm>
              <a:off x="1777000" y="2221427"/>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399" name="Line 84"/>
            <p:cNvSpPr>
              <a:spLocks noChangeShapeType="1"/>
            </p:cNvSpPr>
            <p:nvPr/>
          </p:nvSpPr>
          <p:spPr bwMode="auto">
            <a:xfrm>
              <a:off x="1777000" y="2643800"/>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400" name="Line 85"/>
            <p:cNvSpPr>
              <a:spLocks noChangeShapeType="1"/>
            </p:cNvSpPr>
            <p:nvPr/>
          </p:nvSpPr>
          <p:spPr bwMode="auto">
            <a:xfrm>
              <a:off x="1748419" y="3028064"/>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401" name="Line 86"/>
            <p:cNvSpPr>
              <a:spLocks noChangeShapeType="1"/>
            </p:cNvSpPr>
            <p:nvPr/>
          </p:nvSpPr>
          <p:spPr bwMode="auto">
            <a:xfrm>
              <a:off x="1824636" y="3434558"/>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402" name="Line 87"/>
            <p:cNvSpPr>
              <a:spLocks noChangeShapeType="1"/>
            </p:cNvSpPr>
            <p:nvPr/>
          </p:nvSpPr>
          <p:spPr bwMode="auto">
            <a:xfrm>
              <a:off x="1777000" y="3852167"/>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403" name="Line 88"/>
            <p:cNvSpPr>
              <a:spLocks noChangeShapeType="1"/>
            </p:cNvSpPr>
            <p:nvPr/>
          </p:nvSpPr>
          <p:spPr bwMode="auto">
            <a:xfrm>
              <a:off x="1777000" y="4260249"/>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404" name="Line 89"/>
            <p:cNvSpPr>
              <a:spLocks noChangeShapeType="1"/>
            </p:cNvSpPr>
            <p:nvPr/>
          </p:nvSpPr>
          <p:spPr bwMode="auto">
            <a:xfrm>
              <a:off x="1777000" y="4668331"/>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57405" name="Line 90"/>
            <p:cNvSpPr>
              <a:spLocks noChangeShapeType="1"/>
            </p:cNvSpPr>
            <p:nvPr/>
          </p:nvSpPr>
          <p:spPr bwMode="auto">
            <a:xfrm>
              <a:off x="1777000" y="5074825"/>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149" name="Rectangle 47"/>
            <p:cNvSpPr>
              <a:spLocks noChangeArrowheads="1"/>
            </p:cNvSpPr>
            <p:nvPr/>
          </p:nvSpPr>
          <p:spPr bwMode="auto">
            <a:xfrm>
              <a:off x="1819873" y="2639037"/>
              <a:ext cx="2105512" cy="398555"/>
            </a:xfrm>
            <a:prstGeom prst="rect">
              <a:avLst/>
            </a:prstGeom>
            <a:solidFill>
              <a:schemeClr val="bg1">
                <a:lumMod val="75000"/>
              </a:schemeClr>
            </a:solidFill>
            <a:ln w="12700">
              <a:solidFill>
                <a:schemeClr val="tx1"/>
              </a:solidFill>
              <a:miter lim="800000"/>
              <a:headEnd/>
              <a:tailEnd/>
            </a:ln>
          </p:spPr>
          <p:txBody>
            <a:bodyPr/>
            <a:lstStyle/>
            <a:p>
              <a:pPr marL="114323">
                <a:spcBef>
                  <a:spcPct val="75000"/>
                </a:spcBef>
                <a:buClr>
                  <a:srgbClr val="000000"/>
                </a:buClr>
                <a:defRPr/>
              </a:pPr>
              <a:r>
                <a:rPr lang="en-US" sz="1600" dirty="0">
                  <a:solidFill>
                    <a:srgbClr val="000000"/>
                  </a:solidFill>
                </a:rPr>
                <a:t>Fab Metals</a:t>
              </a:r>
            </a:p>
          </p:txBody>
        </p:sp>
        <p:sp>
          <p:nvSpPr>
            <p:cNvPr id="57407" name="Line 90"/>
            <p:cNvSpPr>
              <a:spLocks noChangeShapeType="1"/>
            </p:cNvSpPr>
            <p:nvPr/>
          </p:nvSpPr>
          <p:spPr bwMode="auto">
            <a:xfrm>
              <a:off x="1767473" y="5474967"/>
              <a:ext cx="86173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pic>
          <p:nvPicPr>
            <p:cNvPr id="57408"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81" y="2235718"/>
              <a:ext cx="636735" cy="385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09" name="Picture 119" descr="Logo_Upper_Lef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93" y="2265888"/>
              <a:ext cx="1205192" cy="300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0" name="Picture 121" descr="California Steel Indust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711" y="2296056"/>
              <a:ext cx="817752" cy="279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1" name="Picture 73" descr="HOM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9203" y="1840340"/>
              <a:ext cx="908260" cy="33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2" name="Picture 75"/>
            <p:cNvPicPr>
              <a:picLocks noChangeAspect="1" noChangeArrowheads="1"/>
            </p:cNvPicPr>
            <p:nvPr/>
          </p:nvPicPr>
          <p:blipFill>
            <a:blip r:embed="rId9">
              <a:extLst>
                <a:ext uri="{28A0092B-C50C-407E-A947-70E740481C1C}">
                  <a14:useLocalDpi xmlns:a14="http://schemas.microsoft.com/office/drawing/2010/main" val="0"/>
                </a:ext>
              </a:extLst>
            </a:blip>
            <a:srcRect b="31313"/>
            <a:stretch>
              <a:fillRect/>
            </a:stretch>
          </p:blipFill>
          <p:spPr bwMode="auto">
            <a:xfrm>
              <a:off x="4909862" y="1954666"/>
              <a:ext cx="1003532" cy="150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pic>
          <p:nvPicPr>
            <p:cNvPr id="57413" name="Picture 2" descr="http://www.fcx.com/art/logo.gif">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2110" y="1846690"/>
              <a:ext cx="1041641" cy="3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4" name="Picture 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0657" y="2704139"/>
              <a:ext cx="963836" cy="296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5" name="Picture 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3413" y="2673969"/>
              <a:ext cx="630383" cy="27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6" name="Picture 78" descr="Domta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4822" y="3064584"/>
              <a:ext cx="601802" cy="362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7" name="Picture 65" descr="iplogo_blue_corp_27547D">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25741" y="3069349"/>
              <a:ext cx="1460838" cy="350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8" name="Picture 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77785" y="3058233"/>
              <a:ext cx="771704" cy="382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19" name="Picture 69" descr="sscc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14305" y="3555236"/>
              <a:ext cx="1009884" cy="19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0" name="Picture 7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68614" y="3539358"/>
              <a:ext cx="1136913" cy="2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1" name="Picture 87" descr="pactiv log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54751" y="3525066"/>
              <a:ext cx="849510" cy="254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2" name="Picture 84" descr="JM">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27008" y="3909330"/>
              <a:ext cx="1070223" cy="34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3" name="Picture 8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03582" y="3885512"/>
              <a:ext cx="898733" cy="354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4" name="Picture 60" descr="capture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68970" y="3877573"/>
              <a:ext cx="855860" cy="362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5" name="Picture 8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0960" y="4768367"/>
              <a:ext cx="1149616" cy="28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6" name="Picture 8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00406" y="4752488"/>
              <a:ext cx="967012" cy="290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7" name="Picture 82" descr="logo_placeholder">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97587" y="4722318"/>
              <a:ext cx="878091" cy="336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8" name="Picture 7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28597" y="4319000"/>
              <a:ext cx="833630" cy="300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29" name="Picture 71" descr="logo-sc-blue3">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60746" y="4307885"/>
              <a:ext cx="708189" cy="3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30" name="Picture 80" descr="home_logo"/>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988024" y="4180856"/>
              <a:ext cx="1078162" cy="525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31" name="Picture 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895929" y="2678733"/>
              <a:ext cx="841570" cy="3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32" name="Rectangle 43"/>
            <p:cNvSpPr>
              <a:spLocks noChangeArrowheads="1"/>
            </p:cNvSpPr>
            <p:nvPr/>
          </p:nvSpPr>
          <p:spPr bwMode="auto">
            <a:xfrm>
              <a:off x="9319371" y="3029652"/>
              <a:ext cx="1074986" cy="40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marL="11430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75000"/>
                </a:spcBef>
                <a:buClr>
                  <a:srgbClr val="000000"/>
                </a:buClr>
              </a:pPr>
              <a:r>
                <a:rPr lang="en-US" sz="1200">
                  <a:solidFill>
                    <a:srgbClr val="000000"/>
                  </a:solidFill>
                </a:rPr>
                <a:t>63%</a:t>
              </a:r>
            </a:p>
          </p:txBody>
        </p:sp>
      </p:grpSp>
      <p:sp>
        <p:nvSpPr>
          <p:cNvPr id="57433" name="Rectangle 2"/>
          <p:cNvSpPr txBox="1">
            <a:spLocks noChangeArrowheads="1"/>
          </p:cNvSpPr>
          <p:nvPr/>
        </p:nvSpPr>
        <p:spPr bwMode="auto">
          <a:xfrm>
            <a:off x="301625" y="51516"/>
            <a:ext cx="8355359" cy="54940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nchorCtr="0">
            <a:noAutofit/>
          </a:bodyPr>
          <a:lstStyle>
            <a:defPPr>
              <a:defRPr lang="de-DE"/>
            </a:defPPr>
            <a:lvl1pPr>
              <a:spcBef>
                <a:spcPct val="0"/>
              </a:spcBef>
              <a:buNone/>
              <a:defRPr sz="2000" b="1" baseline="0">
                <a:solidFill>
                  <a:schemeClr val="accent2"/>
                </a:solidFill>
                <a:latin typeface="+mj-lt"/>
                <a:ea typeface="+mj-ea"/>
                <a:cs typeface="+mj-cs"/>
              </a:defRPr>
            </a:lvl1pPr>
          </a:lstStyle>
          <a:p>
            <a:r>
              <a:rPr lang="en-US" dirty="0" err="1"/>
              <a:t>Perché</a:t>
            </a:r>
            <a:r>
              <a:rPr lang="en-US" dirty="0"/>
              <a:t> </a:t>
            </a:r>
            <a:r>
              <a:rPr lang="en-US" dirty="0" smtClean="0"/>
              <a:t>SAP – </a:t>
            </a:r>
            <a:r>
              <a:rPr lang="en-US" dirty="0" err="1"/>
              <a:t>P</a:t>
            </a:r>
            <a:r>
              <a:rPr lang="en-US" dirty="0" err="1" smtClean="0"/>
              <a:t>enetrazione</a:t>
            </a:r>
            <a:r>
              <a:rPr lang="en-US" dirty="0" smtClean="0"/>
              <a:t> di </a:t>
            </a:r>
            <a:r>
              <a:rPr lang="en-US" dirty="0" err="1" smtClean="0"/>
              <a:t>mercato</a:t>
            </a:r>
            <a:endParaRPr lang="en-US" dirty="0"/>
          </a:p>
        </p:txBody>
      </p:sp>
    </p:spTree>
    <p:extLst>
      <p:ext uri="{BB962C8B-B14F-4D97-AF65-F5344CB8AC3E}">
        <p14:creationId xmlns:p14="http://schemas.microsoft.com/office/powerpoint/2010/main" val="39232136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Logo_Gerdau_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922" y="1994139"/>
            <a:ext cx="825691" cy="59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25"/>
          <p:cNvSpPr>
            <a:spLocks noChangeArrowheads="1"/>
          </p:cNvSpPr>
          <p:nvPr/>
        </p:nvSpPr>
        <p:spPr bwMode="gray">
          <a:xfrm>
            <a:off x="1856394" y="4617296"/>
            <a:ext cx="4708027" cy="1143265"/>
          </a:xfrm>
          <a:prstGeom prst="roundRect">
            <a:avLst>
              <a:gd name="adj"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wrap="none" lIns="90021" tIns="46811" rIns="90021" bIns="46811"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3" eaLnBrk="1" hangingPunct="1"/>
            <a:r>
              <a:rPr lang="en-US" b="1"/>
              <a:t>Executive Advisory Council for Metals</a:t>
            </a:r>
          </a:p>
          <a:p>
            <a:pPr marL="0" lvl="3" eaLnBrk="1" hangingPunct="1"/>
            <a:r>
              <a:rPr lang="en-US" b="1"/>
              <a:t>Annual</a:t>
            </a:r>
            <a:r>
              <a:rPr lang="en-US" sz="2801" b="1"/>
              <a:t> </a:t>
            </a:r>
            <a:r>
              <a:rPr lang="en-US" b="1"/>
              <a:t>Meeting</a:t>
            </a:r>
          </a:p>
          <a:p>
            <a:pPr marL="0" lvl="3" eaLnBrk="1" hangingPunct="1"/>
            <a:endParaRPr lang="en-US" b="1"/>
          </a:p>
          <a:p>
            <a:pPr marL="0" lvl="3" eaLnBrk="1" hangingPunct="1"/>
            <a:r>
              <a:rPr lang="en-US"/>
              <a:t>SAP Headquarters |  Walldorf, Germany</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125" y="5501738"/>
            <a:ext cx="1265531" cy="392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253" y="4132996"/>
            <a:ext cx="1491007" cy="41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Logo_ruuk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871" y="5085716"/>
            <a:ext cx="962248" cy="204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Logo_Tenar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8318" y="2673747"/>
            <a:ext cx="1038465" cy="312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CMC-Corporat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1761" y="3356529"/>
            <a:ext cx="1309991" cy="406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793" y="5570016"/>
            <a:ext cx="1308403" cy="254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4233" y="4213978"/>
            <a:ext cx="533523" cy="592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4393" y="4917403"/>
            <a:ext cx="1684728" cy="2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7"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7604" y="2873817"/>
            <a:ext cx="1208368" cy="254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8" name="Picture 18" descr="SmorgonSteel_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04902" y="1358992"/>
            <a:ext cx="1503710" cy="284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52502" y="2013193"/>
            <a:ext cx="1608510" cy="290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0" name="Picture 23" descr="TK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78997" y="3408928"/>
            <a:ext cx="523996" cy="52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3" descr="AM_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74090" y="1197030"/>
            <a:ext cx="1333809" cy="606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4" descr="TGR300C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0236" y="2075120"/>
            <a:ext cx="566869" cy="511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 descr="Z:\Image Repository\SAP Buildings\2361345756_9fa50140f8_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8454" y="1316119"/>
            <a:ext cx="4696912" cy="3123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3"/>
          <p:cNvSpPr>
            <a:spLocks noGrp="1" noChangeArrowheads="1"/>
          </p:cNvSpPr>
          <p:nvPr>
            <p:ph type="title"/>
          </p:nvPr>
        </p:nvSpPr>
        <p:spPr>
          <a:xfrm>
            <a:off x="1848454" y="729303"/>
            <a:ext cx="8498267" cy="755825"/>
          </a:xfrm>
        </p:spPr>
        <p:txBody>
          <a:bodyPr/>
          <a:lstStyle/>
          <a:p>
            <a:pPr eaLnBrk="1" hangingPunct="1"/>
            <a:r>
              <a:rPr lang="en-US" sz="2501" dirty="0">
                <a:latin typeface="Calibri" panose="020F0502020204030204" pitchFamily="34" charset="0"/>
              </a:rPr>
              <a:t>Driving Innovation with our Customers</a:t>
            </a:r>
          </a:p>
        </p:txBody>
      </p:sp>
      <p:sp>
        <p:nvSpPr>
          <p:cNvPr id="25" name="Rectangle 2"/>
          <p:cNvSpPr txBox="1">
            <a:spLocks noChangeArrowheads="1"/>
          </p:cNvSpPr>
          <p:nvPr/>
        </p:nvSpPr>
        <p:spPr bwMode="auto">
          <a:xfrm>
            <a:off x="301625" y="43428"/>
            <a:ext cx="8355359" cy="54940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nchorCtr="0">
            <a:noAutofit/>
          </a:bodyPr>
          <a:lstStyle>
            <a:defPPr>
              <a:defRPr lang="de-DE"/>
            </a:defPPr>
            <a:lvl1pPr>
              <a:spcBef>
                <a:spcPct val="0"/>
              </a:spcBef>
              <a:buNone/>
              <a:defRPr sz="2000" b="1" baseline="0">
                <a:solidFill>
                  <a:schemeClr val="accent2"/>
                </a:solidFill>
                <a:latin typeface="+mj-lt"/>
                <a:ea typeface="+mj-ea"/>
                <a:cs typeface="+mj-cs"/>
              </a:defRPr>
            </a:lvl1pPr>
          </a:lstStyle>
          <a:p>
            <a:r>
              <a:rPr lang="en-US" dirty="0" err="1"/>
              <a:t>Perché</a:t>
            </a:r>
            <a:r>
              <a:rPr lang="en-US" dirty="0"/>
              <a:t> </a:t>
            </a:r>
            <a:r>
              <a:rPr lang="en-US" dirty="0" smtClean="0"/>
              <a:t>SAP – </a:t>
            </a:r>
            <a:r>
              <a:rPr lang="en-US" dirty="0" err="1"/>
              <a:t>O</a:t>
            </a:r>
            <a:r>
              <a:rPr lang="en-US" dirty="0" err="1" smtClean="0"/>
              <a:t>rientamento</a:t>
            </a:r>
            <a:r>
              <a:rPr lang="en-US" dirty="0" smtClean="0"/>
              <a:t> </a:t>
            </a:r>
            <a:r>
              <a:rPr lang="en-US" dirty="0" err="1" smtClean="0"/>
              <a:t>alla</a:t>
            </a:r>
            <a:r>
              <a:rPr lang="en-US" dirty="0" smtClean="0"/>
              <a:t> </a:t>
            </a:r>
            <a:r>
              <a:rPr lang="en-US" dirty="0" err="1" smtClean="0"/>
              <a:t>specializzazione</a:t>
            </a:r>
            <a:endParaRPr lang="en-US" dirty="0"/>
          </a:p>
        </p:txBody>
      </p:sp>
    </p:spTree>
    <p:extLst>
      <p:ext uri="{BB962C8B-B14F-4D97-AF65-F5344CB8AC3E}">
        <p14:creationId xmlns:p14="http://schemas.microsoft.com/office/powerpoint/2010/main" val="2532355802"/>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848454" y="1125005"/>
            <a:ext cx="8498267" cy="7558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61" tIns="45731" rIns="91461" bIns="45731" numCol="1" rtlCol="0" anchor="t" anchorCtr="0" compatLnSpc="1">
            <a:prstTxWarp prst="textNoShape">
              <a:avLst/>
            </a:prstTxWarp>
            <a:noAutofit/>
          </a:bodyPr>
          <a:lstStyle/>
          <a:p>
            <a:r>
              <a:rPr lang="en-US" sz="2801" dirty="0">
                <a:latin typeface="Calibri" panose="020F0502020204030204" pitchFamily="34" charset="0"/>
              </a:rPr>
              <a:t>SAP </a:t>
            </a:r>
            <a:r>
              <a:rPr lang="en-US" sz="2801" dirty="0" err="1">
                <a:latin typeface="Calibri" panose="020F0502020204030204" pitchFamily="34" charset="0"/>
              </a:rPr>
              <a:t>investe</a:t>
            </a:r>
            <a:r>
              <a:rPr lang="en-US" sz="2801" dirty="0">
                <a:latin typeface="Calibri" panose="020F0502020204030204" pitchFamily="34" charset="0"/>
              </a:rPr>
              <a:t> </a:t>
            </a:r>
            <a:r>
              <a:rPr lang="en-US" sz="2801" dirty="0" err="1">
                <a:latin typeface="Calibri" panose="020F0502020204030204" pitchFamily="34" charset="0"/>
              </a:rPr>
              <a:t>ogni</a:t>
            </a:r>
            <a:r>
              <a:rPr lang="en-US" sz="2801" dirty="0">
                <a:latin typeface="Calibri" panose="020F0502020204030204" pitchFamily="34" charset="0"/>
              </a:rPr>
              <a:t> </a:t>
            </a:r>
            <a:r>
              <a:rPr lang="en-US" sz="2801" dirty="0" err="1">
                <a:latin typeface="Calibri" panose="020F0502020204030204" pitchFamily="34" charset="0"/>
              </a:rPr>
              <a:t>giorno</a:t>
            </a:r>
            <a:r>
              <a:rPr lang="en-US" sz="2801" dirty="0">
                <a:latin typeface="Calibri" panose="020F0502020204030204" pitchFamily="34" charset="0"/>
              </a:rPr>
              <a:t> per </a:t>
            </a:r>
            <a:r>
              <a:rPr lang="en-US" sz="2801" dirty="0" err="1">
                <a:latin typeface="Calibri" panose="020F0502020204030204" pitchFamily="34" charset="0"/>
              </a:rPr>
              <a:t>innovare</a:t>
            </a:r>
            <a:r>
              <a:rPr lang="en-US" sz="2801" dirty="0">
                <a:latin typeface="Calibri" panose="020F0502020204030204" pitchFamily="34" charset="0"/>
              </a:rPr>
              <a:t> le sue </a:t>
            </a:r>
            <a:r>
              <a:rPr lang="en-US" sz="2801" dirty="0" err="1">
                <a:latin typeface="Calibri" panose="020F0502020204030204" pitchFamily="34" charset="0"/>
              </a:rPr>
              <a:t>soluzioni</a:t>
            </a:r>
            <a:r>
              <a:rPr lang="en-US" sz="2801" dirty="0">
                <a:latin typeface="Calibri" panose="020F0502020204030204" pitchFamily="34" charset="0"/>
              </a:rPr>
              <a:t/>
            </a:r>
            <a:br>
              <a:rPr lang="en-US" sz="2801" dirty="0">
                <a:latin typeface="Calibri" panose="020F0502020204030204" pitchFamily="34" charset="0"/>
              </a:rPr>
            </a:br>
            <a:endParaRPr lang="it-IT" sz="2801" dirty="0">
              <a:latin typeface="Calibri" panose="020F0502020204030204" pitchFamily="34" charset="0"/>
            </a:endParaRPr>
          </a:p>
        </p:txBody>
      </p:sp>
      <p:sp>
        <p:nvSpPr>
          <p:cNvPr id="59406" name="Rectangle 2"/>
          <p:cNvSpPr txBox="1">
            <a:spLocks noChangeArrowheads="1"/>
          </p:cNvSpPr>
          <p:nvPr/>
        </p:nvSpPr>
        <p:spPr bwMode="auto">
          <a:xfrm>
            <a:off x="301625" y="107823"/>
            <a:ext cx="8355359" cy="549402"/>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0" rIns="0" bIns="0" rtlCol="0" anchor="ctr" anchorCtr="0">
            <a:noAutofit/>
          </a:bodyPr>
          <a:lstStyle>
            <a:defPPr>
              <a:defRPr lang="de-DE"/>
            </a:defPPr>
            <a:lvl1pPr>
              <a:spcBef>
                <a:spcPct val="0"/>
              </a:spcBef>
              <a:buNone/>
              <a:defRPr sz="2000" b="1" baseline="0">
                <a:solidFill>
                  <a:schemeClr val="accent2"/>
                </a:solidFill>
                <a:latin typeface="+mj-lt"/>
                <a:ea typeface="+mj-ea"/>
                <a:cs typeface="+mj-cs"/>
              </a:defRPr>
            </a:lvl1pPr>
          </a:lstStyle>
          <a:p>
            <a:r>
              <a:rPr lang="en-US" dirty="0" err="1"/>
              <a:t>Perchè</a:t>
            </a:r>
            <a:r>
              <a:rPr lang="en-US" dirty="0"/>
              <a:t> </a:t>
            </a:r>
            <a:r>
              <a:rPr lang="en-US" dirty="0" smtClean="0"/>
              <a:t>SAP – </a:t>
            </a:r>
            <a:r>
              <a:rPr lang="en-US" dirty="0" err="1" smtClean="0"/>
              <a:t>investe</a:t>
            </a:r>
            <a:r>
              <a:rPr lang="en-US" dirty="0" smtClean="0"/>
              <a:t> sul </a:t>
            </a:r>
            <a:r>
              <a:rPr lang="en-US" dirty="0" err="1" smtClean="0"/>
              <a:t>futuro</a:t>
            </a:r>
            <a:endParaRPr lang="en-US" dirty="0"/>
          </a:p>
        </p:txBody>
      </p:sp>
      <p:sp>
        <p:nvSpPr>
          <p:cNvPr id="59407" name="Segnaposto numero diapositiva 2"/>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3099" indent="-285807">
              <a:defRPr sz="2400">
                <a:solidFill>
                  <a:schemeClr val="tx1"/>
                </a:solidFill>
                <a:latin typeface="Calibri" panose="020F0502020204030204" pitchFamily="34" charset="0"/>
                <a:ea typeface="MS PGothic" panose="020B0600070205080204" pitchFamily="34" charset="-128"/>
              </a:defRPr>
            </a:lvl2pPr>
            <a:lvl3pPr marL="1143229" indent="-228646">
              <a:defRPr sz="2400">
                <a:solidFill>
                  <a:schemeClr val="tx1"/>
                </a:solidFill>
                <a:latin typeface="Calibri" panose="020F0502020204030204" pitchFamily="34" charset="0"/>
                <a:ea typeface="MS PGothic" panose="020B0600070205080204" pitchFamily="34" charset="-128"/>
              </a:defRPr>
            </a:lvl3pPr>
            <a:lvl4pPr marL="1600520" indent="-228646">
              <a:defRPr sz="2400">
                <a:solidFill>
                  <a:schemeClr val="tx1"/>
                </a:solidFill>
                <a:latin typeface="Calibri" panose="020F0502020204030204" pitchFamily="34" charset="0"/>
                <a:ea typeface="MS PGothic" panose="020B0600070205080204" pitchFamily="34" charset="-128"/>
              </a:defRPr>
            </a:lvl4pPr>
            <a:lvl5pPr marL="2057811" indent="-228646">
              <a:defRPr sz="2400">
                <a:solidFill>
                  <a:schemeClr val="tx1"/>
                </a:solidFill>
                <a:latin typeface="Calibri" panose="020F0502020204030204" pitchFamily="34" charset="0"/>
                <a:ea typeface="MS PGothic" panose="020B0600070205080204" pitchFamily="34" charset="-128"/>
              </a:defRPr>
            </a:lvl5pPr>
            <a:lvl6pPr marL="2515103" indent="-22864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2394" indent="-22864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686" indent="-22864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977" indent="-228646"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BB37B6E-BB6C-4E47-9C10-A220593D72F2}" type="slidenum">
              <a:rPr lang="fr-FR" sz="1800">
                <a:solidFill>
                  <a:srgbClr val="00B0F0"/>
                </a:solidFill>
              </a:rPr>
              <a:pPr/>
              <a:t>7</a:t>
            </a:fld>
            <a:endParaRPr lang="fr-FR" sz="1800">
              <a:solidFill>
                <a:srgbClr val="00B0F0"/>
              </a:solidFill>
            </a:endParaRPr>
          </a:p>
        </p:txBody>
      </p:sp>
      <p:pic>
        <p:nvPicPr>
          <p:cNvPr id="2" name="Immagine 1"/>
          <p:cNvPicPr>
            <a:picLocks noChangeAspect="1"/>
          </p:cNvPicPr>
          <p:nvPr/>
        </p:nvPicPr>
        <p:blipFill rotWithShape="1">
          <a:blip r:embed="rId3"/>
          <a:srcRect l="15744" t="33201" r="17713" b="15001"/>
          <a:stretch/>
        </p:blipFill>
        <p:spPr>
          <a:xfrm>
            <a:off x="1992181" y="2061326"/>
            <a:ext cx="8224437" cy="3601233"/>
          </a:xfrm>
          <a:prstGeom prst="rect">
            <a:avLst/>
          </a:prstGeom>
        </p:spPr>
      </p:pic>
    </p:spTree>
    <p:extLst>
      <p:ext uri="{BB962C8B-B14F-4D97-AF65-F5344CB8AC3E}">
        <p14:creationId xmlns:p14="http://schemas.microsoft.com/office/powerpoint/2010/main" val="233195366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sz="4800" dirty="0"/>
              <a:t>Problematiche comuni del settore METAL – CENTRI SERVIZI</a:t>
            </a:r>
          </a:p>
        </p:txBody>
      </p:sp>
      <p:pic>
        <p:nvPicPr>
          <p:cNvPr id="5" name="Segnaposto immagine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6137" b="36137"/>
          <a:stretch>
            <a:fillRect/>
          </a:stretch>
        </p:blipFill>
        <p:spPr/>
      </p:pic>
    </p:spTree>
    <p:extLst>
      <p:ext uri="{BB962C8B-B14F-4D97-AF65-F5344CB8AC3E}">
        <p14:creationId xmlns:p14="http://schemas.microsoft.com/office/powerpoint/2010/main" val="148380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olo 1"/>
          <p:cNvSpPr>
            <a:spLocks noGrp="1"/>
          </p:cNvSpPr>
          <p:nvPr>
            <p:ph type="title"/>
          </p:nvPr>
        </p:nvSpPr>
        <p:spPr bwMode="auto">
          <a:xfrm>
            <a:off x="301625" y="185430"/>
            <a:ext cx="8355359" cy="34615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61" tIns="45731" rIns="91461" bIns="45731" numCol="1" rtlCol="0" anchor="t" anchorCtr="0" compatLnSpc="1">
            <a:prstTxWarp prst="textNoShape">
              <a:avLst/>
            </a:prstTxWarp>
            <a:normAutofit fontScale="90000"/>
          </a:bodyPr>
          <a:lstStyle/>
          <a:p>
            <a:r>
              <a:rPr lang="it-IT" dirty="0" smtClean="0"/>
              <a:t>Specificità METAL</a:t>
            </a:r>
          </a:p>
        </p:txBody>
      </p:sp>
      <p:sp>
        <p:nvSpPr>
          <p:cNvPr id="74754" name="Content Placeholder 10"/>
          <p:cNvSpPr>
            <a:spLocks noGrp="1"/>
          </p:cNvSpPr>
          <p:nvPr>
            <p:ph idx="1"/>
          </p:nvPr>
        </p:nvSpPr>
        <p:spPr bwMode="auto">
          <a:xfrm>
            <a:off x="301625" y="823929"/>
            <a:ext cx="6481675" cy="44222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61" tIns="45731" rIns="91461" bIns="45731" numCol="1" rtlCol="0" anchor="t" anchorCtr="0" compatLnSpc="1">
            <a:prstTxWarp prst="textNoShape">
              <a:avLst/>
            </a:prstTxWarp>
            <a:noAutofit/>
          </a:bodyPr>
          <a:lstStyle/>
          <a:p>
            <a:pPr marL="743041" indent="-285750" algn="just">
              <a:lnSpc>
                <a:spcPct val="80000"/>
              </a:lnSpc>
              <a:spcBef>
                <a:spcPct val="75000"/>
              </a:spcBef>
              <a:buFont typeface="Arial" panose="020B0604020202020204" pitchFamily="34" charset="0"/>
              <a:buChar char="•"/>
            </a:pPr>
            <a:r>
              <a:rPr lang="it-IT" sz="1800" b="0" dirty="0"/>
              <a:t>I dati di prodotto: materiali configurabili/classificabili </a:t>
            </a:r>
          </a:p>
          <a:p>
            <a:pPr marL="743041" indent="-285750" algn="just">
              <a:lnSpc>
                <a:spcPct val="80000"/>
              </a:lnSpc>
              <a:spcBef>
                <a:spcPct val="75000"/>
              </a:spcBef>
              <a:buFont typeface="Arial" panose="020B0604020202020204" pitchFamily="34" charset="0"/>
              <a:buChar char="•"/>
            </a:pPr>
            <a:r>
              <a:rPr lang="it-IT" sz="1800" b="0" dirty="0"/>
              <a:t>Unità di misura multiple (kg, m, nr, fascio, …)</a:t>
            </a:r>
          </a:p>
          <a:p>
            <a:pPr marL="743041" indent="-285750" algn="just">
              <a:lnSpc>
                <a:spcPct val="80000"/>
              </a:lnSpc>
              <a:spcBef>
                <a:spcPct val="75000"/>
              </a:spcBef>
              <a:buFont typeface="Arial" panose="020B0604020202020204" pitchFamily="34" charset="0"/>
              <a:buChar char="•"/>
            </a:pPr>
            <a:r>
              <a:rPr lang="it-IT" sz="1800" b="0" dirty="0"/>
              <a:t>Contratti prezzo pieno e conto trasformazione  </a:t>
            </a:r>
          </a:p>
          <a:p>
            <a:pPr marL="743041" indent="-285750" algn="just">
              <a:lnSpc>
                <a:spcPct val="80000"/>
              </a:lnSpc>
              <a:spcBef>
                <a:spcPct val="75000"/>
              </a:spcBef>
              <a:buFont typeface="Arial" panose="020B0604020202020204" pitchFamily="34" charset="0"/>
              <a:buChar char="•"/>
            </a:pPr>
            <a:r>
              <a:rPr lang="it-IT" sz="1800" b="0" dirty="0" err="1"/>
              <a:t>Pricing</a:t>
            </a:r>
            <a:r>
              <a:rPr lang="it-IT" sz="1800" b="0" dirty="0"/>
              <a:t> con extra (lega, lavorazione, …)</a:t>
            </a:r>
          </a:p>
          <a:p>
            <a:pPr marL="743041" indent="-285750" algn="just">
              <a:lnSpc>
                <a:spcPct val="80000"/>
              </a:lnSpc>
              <a:spcBef>
                <a:spcPct val="75000"/>
              </a:spcBef>
              <a:buFont typeface="Arial" panose="020B0604020202020204" pitchFamily="34" charset="0"/>
              <a:buChar char="•"/>
            </a:pPr>
            <a:r>
              <a:rPr lang="it-IT" sz="1800" b="0" dirty="0"/>
              <a:t>Gestione rottame</a:t>
            </a:r>
          </a:p>
          <a:p>
            <a:pPr marL="743041" indent="-285750" algn="just">
              <a:lnSpc>
                <a:spcPct val="80000"/>
              </a:lnSpc>
              <a:spcBef>
                <a:spcPct val="75000"/>
              </a:spcBef>
              <a:buFont typeface="Arial" panose="020B0604020202020204" pitchFamily="34" charset="0"/>
              <a:buChar char="•"/>
            </a:pPr>
            <a:r>
              <a:rPr lang="it-IT" sz="1800" b="0" dirty="0"/>
              <a:t>Programmazione produzione, MTO-MTS, Gestione Campagne, Schedulazione ordini produzione</a:t>
            </a:r>
          </a:p>
          <a:p>
            <a:pPr marL="743041" indent="-285750" algn="just">
              <a:lnSpc>
                <a:spcPct val="80000"/>
              </a:lnSpc>
              <a:spcBef>
                <a:spcPct val="75000"/>
              </a:spcBef>
              <a:buFont typeface="Arial" panose="020B0604020202020204" pitchFamily="34" charset="0"/>
              <a:buChar char="•"/>
            </a:pPr>
            <a:r>
              <a:rPr lang="it-IT" sz="1800" b="0" dirty="0"/>
              <a:t>Gestione della produzione, scarti, declassamento, …. </a:t>
            </a:r>
          </a:p>
          <a:p>
            <a:pPr marL="743041" indent="-285750" algn="just">
              <a:lnSpc>
                <a:spcPct val="80000"/>
              </a:lnSpc>
              <a:spcBef>
                <a:spcPct val="75000"/>
              </a:spcBef>
              <a:buFont typeface="Arial" panose="020B0604020202020204" pitchFamily="34" charset="0"/>
              <a:buChar char="•"/>
            </a:pPr>
            <a:r>
              <a:rPr lang="it-IT" sz="1800" b="0" dirty="0"/>
              <a:t>Rintracciabilità della colata e  Controllo qualità: i certificati</a:t>
            </a:r>
          </a:p>
          <a:p>
            <a:pPr marL="743041" indent="-285750" algn="just">
              <a:lnSpc>
                <a:spcPct val="80000"/>
              </a:lnSpc>
              <a:spcBef>
                <a:spcPct val="75000"/>
              </a:spcBef>
              <a:buFont typeface="Arial" panose="020B0604020202020204" pitchFamily="34" charset="0"/>
              <a:buChar char="•"/>
            </a:pPr>
            <a:r>
              <a:rPr lang="it-IT" sz="1800" b="0" dirty="0" err="1"/>
              <a:t>Atrezzature</a:t>
            </a:r>
            <a:r>
              <a:rPr lang="it-IT" sz="1800" b="0" dirty="0"/>
              <a:t> di produzione, disponibilità e manutenzione MAP, EQUIPEMENT  </a:t>
            </a:r>
          </a:p>
          <a:p>
            <a:pPr marL="743041" indent="-285750" algn="just">
              <a:lnSpc>
                <a:spcPct val="80000"/>
              </a:lnSpc>
              <a:spcBef>
                <a:spcPct val="75000"/>
              </a:spcBef>
              <a:buFont typeface="Arial" panose="020B0604020202020204" pitchFamily="34" charset="0"/>
              <a:buChar char="•"/>
            </a:pPr>
            <a:r>
              <a:rPr lang="it-IT" sz="1800" b="0" dirty="0"/>
              <a:t>Controllo di gestione </a:t>
            </a:r>
          </a:p>
          <a:p>
            <a:pPr marL="743041" indent="-285750" algn="just">
              <a:lnSpc>
                <a:spcPct val="80000"/>
              </a:lnSpc>
              <a:spcBef>
                <a:spcPct val="75000"/>
              </a:spcBef>
              <a:buFont typeface="Arial" panose="020B0604020202020204" pitchFamily="34" charset="0"/>
              <a:buChar char="•"/>
            </a:pPr>
            <a:r>
              <a:rPr lang="it-IT" sz="1800" b="0" dirty="0"/>
              <a:t>Le interfacce con i sottosistemi di produzione e logistica</a:t>
            </a:r>
          </a:p>
          <a:p>
            <a:pPr marL="457291"/>
            <a:endParaRPr lang="it-IT" sz="1800" dirty="0">
              <a:latin typeface="Calibri" panose="020F0502020204030204" pitchFamily="34" charset="0"/>
            </a:endParaRP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29786" t="-2843" r="25452" b="2"/>
          <a:stretch/>
        </p:blipFill>
        <p:spPr>
          <a:xfrm>
            <a:off x="8010661" y="657225"/>
            <a:ext cx="3541690" cy="5427648"/>
          </a:xfrm>
          <a:prstGeom prst="rect">
            <a:avLst/>
          </a:prstGeom>
        </p:spPr>
      </p:pic>
    </p:spTree>
    <p:extLst>
      <p:ext uri="{BB962C8B-B14F-4D97-AF65-F5344CB8AC3E}">
        <p14:creationId xmlns:p14="http://schemas.microsoft.com/office/powerpoint/2010/main" val="34567831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GESTA">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3855</TotalTime>
  <Words>1283</Words>
  <Application>Microsoft Office PowerPoint</Application>
  <PresentationFormat>Personalizzato</PresentationFormat>
  <Paragraphs>260</Paragraphs>
  <Slides>20</Slides>
  <Notes>14</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20</vt:i4>
      </vt:variant>
    </vt:vector>
  </HeadingPairs>
  <TitlesOfParts>
    <vt:vector size="34" baseType="lpstr">
      <vt:lpstr>Arial Unicode MS</vt:lpstr>
      <vt:lpstr>MS PGothic</vt:lpstr>
      <vt:lpstr>SimSun</vt:lpstr>
      <vt:lpstr>Aharoni</vt:lpstr>
      <vt:lpstr>Arial</vt:lpstr>
      <vt:lpstr>Calibri</vt:lpstr>
      <vt:lpstr>Cooper Black</vt:lpstr>
      <vt:lpstr>Courier New</vt:lpstr>
      <vt:lpstr>Symbol</vt:lpstr>
      <vt:lpstr>Times New Roman</vt:lpstr>
      <vt:lpstr>Verdana</vt:lpstr>
      <vt:lpstr>wingdings</vt:lpstr>
      <vt:lpstr>wingdings</vt:lpstr>
      <vt:lpstr>REGESTA</vt:lpstr>
      <vt:lpstr>Smart* business management nel METAL attraverso la piattaforma SAP  Il Caso S.Polo Lamiere  Ing. Tommaso Sandrini AD di San Polo lamiere Dott. Francesco Brunelli AD di Regesta Ing. Giovanni Pigoli – Regesta  *SMART= Velocità, semplicità, precisione  </vt:lpstr>
      <vt:lpstr>Ethica group</vt:lpstr>
      <vt:lpstr>Presentazione standard di PowerPoint</vt:lpstr>
      <vt:lpstr>Presentazione standard di PowerPoint</vt:lpstr>
      <vt:lpstr>SAP Leadership in Mill Products &amp; Mining</vt:lpstr>
      <vt:lpstr>Driving Innovation with our Customers</vt:lpstr>
      <vt:lpstr>SAP investe ogni giorno per innovare le sue soluzioni </vt:lpstr>
      <vt:lpstr>Problematiche comuni del settore METAL – CENTRI SERVIZI</vt:lpstr>
      <vt:lpstr>Specificità METAL</vt:lpstr>
      <vt:lpstr>Presentazione standard di PowerPoint</vt:lpstr>
      <vt:lpstr>Sistemi informativi in S.Polo Lamiere: as-is ante SAP</vt:lpstr>
      <vt:lpstr>Obiettivi del progetto SAP in S.Polo Lamiere</vt:lpstr>
      <vt:lpstr>Cosa è stato fatto …</vt:lpstr>
      <vt:lpstr>Temi rilevanti</vt:lpstr>
      <vt:lpstr>La BUSINESS INTELLIGENCE in  San Polo Lamiere</vt:lpstr>
      <vt:lpstr>Business Intelligence: Obiettivi</vt:lpstr>
      <vt:lpstr>SAP BusinessObjects Business Intelligence Platform</vt:lpstr>
      <vt:lpstr>Presentazione standard di PowerPoint</vt:lpstr>
      <vt:lpstr>Presentazione standard di PowerPoint</vt:lpstr>
      <vt:lpstr>Grazie</vt:lpstr>
    </vt:vector>
  </TitlesOfParts>
  <Company>SAP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AG</dc:creator>
  <cp:lastModifiedBy>Account Microsoft</cp:lastModifiedBy>
  <cp:revision>89</cp:revision>
  <dcterms:created xsi:type="dcterms:W3CDTF">2014-06-27T10:09:28Z</dcterms:created>
  <dcterms:modified xsi:type="dcterms:W3CDTF">2015-05-22T10:29:28Z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